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handoutMasterIdLst>
    <p:handoutMasterId r:id="rId31"/>
  </p:handoutMasterIdLst>
  <p:sldIdLst>
    <p:sldId id="293" r:id="rId2"/>
    <p:sldId id="292" r:id="rId3"/>
    <p:sldId id="903" r:id="rId4"/>
    <p:sldId id="294" r:id="rId5"/>
    <p:sldId id="270" r:id="rId6"/>
    <p:sldId id="312" r:id="rId7"/>
    <p:sldId id="313" r:id="rId8"/>
    <p:sldId id="311" r:id="rId9"/>
    <p:sldId id="307" r:id="rId10"/>
    <p:sldId id="272" r:id="rId11"/>
    <p:sldId id="306" r:id="rId12"/>
    <p:sldId id="308" r:id="rId13"/>
    <p:sldId id="309" r:id="rId14"/>
    <p:sldId id="315" r:id="rId15"/>
    <p:sldId id="316" r:id="rId16"/>
    <p:sldId id="317" r:id="rId17"/>
    <p:sldId id="319" r:id="rId18"/>
    <p:sldId id="320" r:id="rId19"/>
    <p:sldId id="321" r:id="rId20"/>
    <p:sldId id="322" r:id="rId21"/>
    <p:sldId id="323" r:id="rId22"/>
    <p:sldId id="328" r:id="rId23"/>
    <p:sldId id="334" r:id="rId24"/>
    <p:sldId id="300" r:id="rId25"/>
    <p:sldId id="331" r:id="rId26"/>
    <p:sldId id="337" r:id="rId27"/>
    <p:sldId id="302" r:id="rId28"/>
    <p:sldId id="303" r:id="rId29"/>
  </p:sldIdLst>
  <p:sldSz cx="12192000" cy="6858000"/>
  <p:notesSz cx="9144000" cy="6858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A4B6"/>
    <a:srgbClr val="1C9687"/>
    <a:srgbClr val="2D777C"/>
    <a:srgbClr val="471FF3"/>
    <a:srgbClr val="C28F3B"/>
    <a:srgbClr val="19036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66" autoAdjust="0"/>
    <p:restoredTop sz="86081" autoAdjust="0"/>
  </p:normalViewPr>
  <p:slideViewPr>
    <p:cSldViewPr snapToGrid="0">
      <p:cViewPr varScale="1">
        <p:scale>
          <a:sx n="89" d="100"/>
          <a:sy n="89" d="100"/>
        </p:scale>
        <p:origin x="184" y="288"/>
      </p:cViewPr>
      <p:guideLst/>
    </p:cSldViewPr>
  </p:slideViewPr>
  <p:notesTextViewPr>
    <p:cViewPr>
      <p:scale>
        <a:sx n="1" d="1"/>
        <a:sy n="1" d="1"/>
      </p:scale>
      <p:origin x="0" y="0"/>
    </p:cViewPr>
  </p:notesTextViewPr>
  <p:notesViewPr>
    <p:cSldViewPr snapToGrid="0">
      <p:cViewPr varScale="1">
        <p:scale>
          <a:sx n="87" d="100"/>
          <a:sy n="87" d="100"/>
        </p:scale>
        <p:origin x="2064"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jpeg"/><Relationship Id="rId4" Type="http://schemas.openxmlformats.org/officeDocument/2006/relationships/image" Target="../media/image11.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jpeg"/><Relationship Id="rId4"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49AEA1-9648-764F-B6D5-82BCA9AB6267}" type="doc">
      <dgm:prSet loTypeId="urn:microsoft.com/office/officeart/2005/8/layout/vList4" loCatId="" qsTypeId="urn:microsoft.com/office/officeart/2005/8/quickstyle/simple1" qsCatId="simple" csTypeId="urn:microsoft.com/office/officeart/2005/8/colors/accent1_2" csCatId="accent1" phldr="1"/>
      <dgm:spPr/>
      <dgm:t>
        <a:bodyPr/>
        <a:lstStyle/>
        <a:p>
          <a:endParaRPr lang="en-GB"/>
        </a:p>
      </dgm:t>
    </dgm:pt>
    <dgm:pt modelId="{223242C4-A71D-4A44-8DE7-B939093BDC40}">
      <dgm:prSet phldrT="[Text]"/>
      <dgm:spPr/>
      <dgm:t>
        <a:bodyPr/>
        <a:lstStyle/>
        <a:p>
          <a:r>
            <a:rPr lang="en-US" b="1" dirty="0">
              <a:latin typeface="Arial" charset="0"/>
              <a:ea typeface="ＭＳ Ｐゴシック" charset="0"/>
              <a:cs typeface="Arial" charset="0"/>
            </a:rPr>
            <a:t>Today</a:t>
          </a:r>
          <a:r>
            <a:rPr lang="ja-JP" altLang="en-US" b="1">
              <a:latin typeface="Arial" charset="0"/>
              <a:ea typeface="ＭＳ Ｐゴシック" charset="0"/>
              <a:cs typeface="Arial" charset="0"/>
            </a:rPr>
            <a:t>’</a:t>
          </a:r>
          <a:r>
            <a:rPr lang="en-US" b="1" dirty="0">
              <a:latin typeface="Arial" charset="0"/>
              <a:ea typeface="ＭＳ Ｐゴシック" charset="0"/>
              <a:cs typeface="Arial" charset="0"/>
            </a:rPr>
            <a:t>s card processing environment is much more sophisticated and complex than just swiping a card at the point of sale. </a:t>
          </a:r>
          <a:endParaRPr lang="en-US" dirty="0">
            <a:latin typeface="Arial" charset="0"/>
            <a:ea typeface="ＭＳ Ｐゴシック" charset="0"/>
            <a:cs typeface="Arial" charset="0"/>
          </a:endParaRPr>
        </a:p>
        <a:p>
          <a:r>
            <a:rPr lang="en-US" b="1" dirty="0">
              <a:latin typeface="Arial" charset="0"/>
              <a:ea typeface="ＭＳ Ｐゴシック" charset="0"/>
              <a:cs typeface="Arial" charset="0"/>
            </a:rPr>
            <a:t>Example:  ecommerce, mobile payments, gateway (API</a:t>
          </a:r>
          <a:r>
            <a:rPr lang="ja-JP" altLang="en-US" b="1">
              <a:latin typeface="Arial" charset="0"/>
              <a:ea typeface="ＭＳ Ｐゴシック" charset="0"/>
              <a:cs typeface="Arial" charset="0"/>
            </a:rPr>
            <a:t>’</a:t>
          </a:r>
          <a:r>
            <a:rPr lang="en-US" b="1" dirty="0">
              <a:latin typeface="Arial" charset="0"/>
              <a:ea typeface="ＭＳ Ｐゴシック" charset="0"/>
              <a:cs typeface="Arial" charset="0"/>
            </a:rPr>
            <a:t>s and Hosted Pages)</a:t>
          </a:r>
          <a:endParaRPr lang="en-GB" dirty="0"/>
        </a:p>
      </dgm:t>
    </dgm:pt>
    <dgm:pt modelId="{3285928B-3990-9A41-AA98-7B99421B0701}" type="parTrans" cxnId="{CCB522B4-B6D2-5743-837A-16AA5849581A}">
      <dgm:prSet/>
      <dgm:spPr/>
      <dgm:t>
        <a:bodyPr/>
        <a:lstStyle/>
        <a:p>
          <a:endParaRPr lang="en-GB"/>
        </a:p>
      </dgm:t>
    </dgm:pt>
    <dgm:pt modelId="{449FFA9A-D2F8-6943-845B-A5717FD67375}" type="sibTrans" cxnId="{CCB522B4-B6D2-5743-837A-16AA5849581A}">
      <dgm:prSet/>
      <dgm:spPr/>
      <dgm:t>
        <a:bodyPr/>
        <a:lstStyle/>
        <a:p>
          <a:endParaRPr lang="en-GB"/>
        </a:p>
      </dgm:t>
    </dgm:pt>
    <dgm:pt modelId="{FCE14FCB-5DDE-CB4D-B50B-BAF34F19A8CD}">
      <dgm:prSet phldrT="[Text]"/>
      <dgm:spPr/>
      <dgm:t>
        <a:bodyPr/>
        <a:lstStyle/>
        <a:p>
          <a:r>
            <a:rPr lang="en-US" b="1" dirty="0">
              <a:latin typeface="Arial" charset="0"/>
              <a:ea typeface="ＭＳ Ｐゴシック" charset="0"/>
              <a:cs typeface="Arial" charset="0"/>
            </a:rPr>
            <a:t>Consumers are increasingly expecting an integrated buying experience that is </a:t>
          </a:r>
        </a:p>
        <a:p>
          <a:r>
            <a:rPr lang="en-US" b="1" dirty="0">
              <a:latin typeface="Arial" charset="0"/>
              <a:ea typeface="ＭＳ Ｐゴシック" charset="0"/>
              <a:cs typeface="Arial" charset="0"/>
            </a:rPr>
            <a:t>personalized, secure, and smart. </a:t>
          </a:r>
        </a:p>
        <a:p>
          <a:r>
            <a:rPr lang="en-US" b="1" dirty="0">
              <a:latin typeface="Arial" charset="0"/>
              <a:ea typeface="ＭＳ Ｐゴシック" charset="0"/>
              <a:cs typeface="Arial" charset="0"/>
            </a:rPr>
            <a:t>Example:  Offers sent via smart devices based on buying habits or current location</a:t>
          </a:r>
          <a:endParaRPr lang="en-GB" dirty="0"/>
        </a:p>
      </dgm:t>
    </dgm:pt>
    <dgm:pt modelId="{720A4261-8672-3A48-9825-5E5398A8E62F}" type="parTrans" cxnId="{8C7024ED-D8F9-044C-B7C5-C4165AB2143B}">
      <dgm:prSet/>
      <dgm:spPr/>
      <dgm:t>
        <a:bodyPr/>
        <a:lstStyle/>
        <a:p>
          <a:endParaRPr lang="en-GB"/>
        </a:p>
      </dgm:t>
    </dgm:pt>
    <dgm:pt modelId="{3B7FCD7D-F160-8D47-9497-E844F44D8355}" type="sibTrans" cxnId="{8C7024ED-D8F9-044C-B7C5-C4165AB2143B}">
      <dgm:prSet/>
      <dgm:spPr/>
      <dgm:t>
        <a:bodyPr/>
        <a:lstStyle/>
        <a:p>
          <a:endParaRPr lang="en-GB"/>
        </a:p>
      </dgm:t>
    </dgm:pt>
    <dgm:pt modelId="{98E6EE70-9537-A84A-927C-826AF2EEAEEB}">
      <dgm:prSet phldrT="[Text]"/>
      <dgm:spPr/>
      <dgm:t>
        <a:bodyPr/>
        <a:lstStyle/>
        <a:p>
          <a:r>
            <a:rPr lang="en-US" b="1" dirty="0">
              <a:latin typeface="Arial" charset="0"/>
              <a:ea typeface="ＭＳ Ｐゴシック" charset="0"/>
              <a:cs typeface="Arial" charset="0"/>
            </a:rPr>
            <a:t>Today</a:t>
          </a:r>
          <a:r>
            <a:rPr lang="ja-JP" altLang="en-US" b="1">
              <a:latin typeface="Arial" charset="0"/>
              <a:ea typeface="ＭＳ Ｐゴシック" charset="0"/>
              <a:cs typeface="Arial" charset="0"/>
            </a:rPr>
            <a:t>’</a:t>
          </a:r>
          <a:r>
            <a:rPr lang="en-US" b="1" dirty="0">
              <a:latin typeface="Arial" charset="0"/>
              <a:ea typeface="ＭＳ Ｐゴシック" charset="0"/>
              <a:cs typeface="Arial" charset="0"/>
            </a:rPr>
            <a:t>s customer wants to pay whenever and wherever they want and expect to </a:t>
          </a:r>
        </a:p>
        <a:p>
          <a:r>
            <a:rPr lang="en-US" b="1" dirty="0">
              <a:latin typeface="Arial" charset="0"/>
              <a:ea typeface="ＭＳ Ｐゴシック" charset="0"/>
              <a:cs typeface="Arial" charset="0"/>
            </a:rPr>
            <a:t>be able to do so. </a:t>
          </a:r>
        </a:p>
        <a:p>
          <a:r>
            <a:rPr lang="en-US" b="1" dirty="0">
              <a:latin typeface="Arial" charset="0"/>
              <a:ea typeface="ＭＳ Ｐゴシック" charset="0"/>
              <a:cs typeface="Arial" charset="0"/>
            </a:rPr>
            <a:t>Example:  in-person, online, via smart device, wireless or stand alone terminal</a:t>
          </a:r>
          <a:endParaRPr lang="en-GB" dirty="0"/>
        </a:p>
      </dgm:t>
    </dgm:pt>
    <dgm:pt modelId="{DCF85CD5-FA67-1449-8AB5-59AA4703D15B}" type="parTrans" cxnId="{B83E180F-176F-9D4B-A294-596D531C326C}">
      <dgm:prSet/>
      <dgm:spPr/>
      <dgm:t>
        <a:bodyPr/>
        <a:lstStyle/>
        <a:p>
          <a:endParaRPr lang="en-GB"/>
        </a:p>
      </dgm:t>
    </dgm:pt>
    <dgm:pt modelId="{5200BA55-F8D6-5048-8D5D-C909B1FDD2AB}" type="sibTrans" cxnId="{B83E180F-176F-9D4B-A294-596D531C326C}">
      <dgm:prSet/>
      <dgm:spPr/>
      <dgm:t>
        <a:bodyPr/>
        <a:lstStyle/>
        <a:p>
          <a:endParaRPr lang="en-GB"/>
        </a:p>
      </dgm:t>
    </dgm:pt>
    <dgm:pt modelId="{55B77C60-792E-EB42-83C8-430BE9DF6B95}">
      <dgm:prSet phldrT="[Text]"/>
      <dgm:spPr/>
      <dgm:t>
        <a:bodyPr/>
        <a:lstStyle/>
        <a:p>
          <a:r>
            <a:rPr lang="en-US" b="1" dirty="0">
              <a:latin typeface="Arial" charset="0"/>
              <a:ea typeface="ＭＳ Ｐゴシック" charset="0"/>
              <a:cs typeface="Arial" charset="0"/>
            </a:rPr>
            <a:t>Merchants need to be ready to provide the payment types and payment channels their customers want to use while meeting compliance regulations and protecting  against  fraud. </a:t>
          </a:r>
        </a:p>
        <a:p>
          <a:r>
            <a:rPr lang="en-US" b="1" dirty="0">
              <a:latin typeface="Arial" charset="0"/>
              <a:ea typeface="ＭＳ Ｐゴシック" charset="0"/>
              <a:cs typeface="Arial" charset="0"/>
            </a:rPr>
            <a:t>Example:  Alternative payment types (Pay Pal, Google Pay) , mobile commerce, EMV chip cards </a:t>
          </a:r>
        </a:p>
        <a:p>
          <a:pPr>
            <a:buFont typeface="Arial" charset="0"/>
            <a:buChar char="–"/>
          </a:pPr>
          <a:endParaRPr lang="en-US" b="1" dirty="0">
            <a:latin typeface="Arial" charset="0"/>
            <a:ea typeface="ＭＳ Ｐゴシック" charset="0"/>
            <a:cs typeface="Arial" charset="0"/>
          </a:endParaRPr>
        </a:p>
        <a:p>
          <a:endParaRPr lang="en-GB" dirty="0"/>
        </a:p>
      </dgm:t>
    </dgm:pt>
    <dgm:pt modelId="{73A8355B-E3F5-B842-A15A-E560B38DC859}" type="parTrans" cxnId="{898127DE-56DE-B54F-8422-75EE3E522CCB}">
      <dgm:prSet/>
      <dgm:spPr/>
      <dgm:t>
        <a:bodyPr/>
        <a:lstStyle/>
        <a:p>
          <a:endParaRPr lang="en-GB"/>
        </a:p>
      </dgm:t>
    </dgm:pt>
    <dgm:pt modelId="{4E5C243F-9FEE-E746-A034-DC8BD494D900}" type="sibTrans" cxnId="{898127DE-56DE-B54F-8422-75EE3E522CCB}">
      <dgm:prSet/>
      <dgm:spPr/>
      <dgm:t>
        <a:bodyPr/>
        <a:lstStyle/>
        <a:p>
          <a:endParaRPr lang="en-GB"/>
        </a:p>
      </dgm:t>
    </dgm:pt>
    <dgm:pt modelId="{FCF1D619-CE74-E14E-A30F-F68432C906A3}" type="pres">
      <dgm:prSet presAssocID="{5B49AEA1-9648-764F-B6D5-82BCA9AB6267}" presName="linear" presStyleCnt="0">
        <dgm:presLayoutVars>
          <dgm:dir/>
          <dgm:resizeHandles val="exact"/>
        </dgm:presLayoutVars>
      </dgm:prSet>
      <dgm:spPr/>
    </dgm:pt>
    <dgm:pt modelId="{D737ABB1-EE3D-3C43-A460-60D263BCA1D8}" type="pres">
      <dgm:prSet presAssocID="{223242C4-A71D-4A44-8DE7-B939093BDC40}" presName="comp" presStyleCnt="0"/>
      <dgm:spPr/>
    </dgm:pt>
    <dgm:pt modelId="{010B6F00-3479-6449-ACA1-295BED229D8D}" type="pres">
      <dgm:prSet presAssocID="{223242C4-A71D-4A44-8DE7-B939093BDC40}" presName="box" presStyleLbl="node1" presStyleIdx="0" presStyleCnt="4"/>
      <dgm:spPr/>
    </dgm:pt>
    <dgm:pt modelId="{ABD944F6-7094-AD41-88F3-A9BD31DD8187}" type="pres">
      <dgm:prSet presAssocID="{223242C4-A71D-4A44-8DE7-B939093BDC40}" presName="img" presStyleLbl="fgImgPlace1" presStyleIdx="0" presStyleCnt="4"/>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71000" b="-71000"/>
          </a:stretch>
        </a:blipFill>
      </dgm:spPr>
    </dgm:pt>
    <dgm:pt modelId="{B1951D25-6F5D-4347-BA66-996D2C3B0DF1}" type="pres">
      <dgm:prSet presAssocID="{223242C4-A71D-4A44-8DE7-B939093BDC40}" presName="text" presStyleLbl="node1" presStyleIdx="0" presStyleCnt="4">
        <dgm:presLayoutVars>
          <dgm:bulletEnabled val="1"/>
        </dgm:presLayoutVars>
      </dgm:prSet>
      <dgm:spPr/>
    </dgm:pt>
    <dgm:pt modelId="{64BBBE45-F243-194A-969C-16D1BBA6C086}" type="pres">
      <dgm:prSet presAssocID="{449FFA9A-D2F8-6943-845B-A5717FD67375}" presName="spacer" presStyleCnt="0"/>
      <dgm:spPr/>
    </dgm:pt>
    <dgm:pt modelId="{8B60EB4E-D306-8D48-8C2B-D90598065504}" type="pres">
      <dgm:prSet presAssocID="{FCE14FCB-5DDE-CB4D-B50B-BAF34F19A8CD}" presName="comp" presStyleCnt="0"/>
      <dgm:spPr/>
    </dgm:pt>
    <dgm:pt modelId="{A39259DC-3476-2649-8653-0F248228AE0A}" type="pres">
      <dgm:prSet presAssocID="{FCE14FCB-5DDE-CB4D-B50B-BAF34F19A8CD}" presName="box" presStyleLbl="node1" presStyleIdx="1" presStyleCnt="4"/>
      <dgm:spPr/>
    </dgm:pt>
    <dgm:pt modelId="{B0B13EC8-1D23-1D45-8F22-9C6D0687F366}" type="pres">
      <dgm:prSet presAssocID="{FCE14FCB-5DDE-CB4D-B50B-BAF34F19A8CD}" presName="img" presStyleLbl="fgImgPlace1" presStyleIdx="1" presStyleCnt="4"/>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t="-119000" b="-119000"/>
          </a:stretch>
        </a:blipFill>
      </dgm:spPr>
    </dgm:pt>
    <dgm:pt modelId="{0BBE058C-B7B0-1F4A-B69E-BEC847296E36}" type="pres">
      <dgm:prSet presAssocID="{FCE14FCB-5DDE-CB4D-B50B-BAF34F19A8CD}" presName="text" presStyleLbl="node1" presStyleIdx="1" presStyleCnt="4">
        <dgm:presLayoutVars>
          <dgm:bulletEnabled val="1"/>
        </dgm:presLayoutVars>
      </dgm:prSet>
      <dgm:spPr/>
    </dgm:pt>
    <dgm:pt modelId="{CE0CD152-4931-564B-A70E-EC7617E2591A}" type="pres">
      <dgm:prSet presAssocID="{3B7FCD7D-F160-8D47-9497-E844F44D8355}" presName="spacer" presStyleCnt="0"/>
      <dgm:spPr/>
    </dgm:pt>
    <dgm:pt modelId="{7F0975CE-D544-AD4B-8251-7529EAC31C69}" type="pres">
      <dgm:prSet presAssocID="{98E6EE70-9537-A84A-927C-826AF2EEAEEB}" presName="comp" presStyleCnt="0"/>
      <dgm:spPr/>
    </dgm:pt>
    <dgm:pt modelId="{5376FE99-9531-384C-A531-FA923D472F95}" type="pres">
      <dgm:prSet presAssocID="{98E6EE70-9537-A84A-927C-826AF2EEAEEB}" presName="box" presStyleLbl="node1" presStyleIdx="2" presStyleCnt="4"/>
      <dgm:spPr/>
    </dgm:pt>
    <dgm:pt modelId="{338676E2-3E6F-AB48-B629-B8EF51FC4A84}" type="pres">
      <dgm:prSet presAssocID="{98E6EE70-9537-A84A-927C-826AF2EEAEEB}" presName="img" presStyleLbl="fgImgPlace1" presStyleIdx="2" presStyleCnt="4"/>
      <dgm:spPr>
        <a:blipFill rotWithShape="1">
          <a:blip xmlns:r="http://schemas.openxmlformats.org/officeDocument/2006/relationships" r:embed="rId3">
            <a:extLst>
              <a:ext uri="{28A0092B-C50C-407E-A947-70E740481C1C}">
                <a14:useLocalDpi xmlns:a14="http://schemas.microsoft.com/office/drawing/2010/main" val="0"/>
              </a:ext>
            </a:extLst>
          </a:blip>
          <a:srcRect/>
          <a:stretch>
            <a:fillRect t="-5000" b="-5000"/>
          </a:stretch>
        </a:blipFill>
      </dgm:spPr>
    </dgm:pt>
    <dgm:pt modelId="{6F1BA6E8-7158-BF4C-95D3-A7B4262C052D}" type="pres">
      <dgm:prSet presAssocID="{98E6EE70-9537-A84A-927C-826AF2EEAEEB}" presName="text" presStyleLbl="node1" presStyleIdx="2" presStyleCnt="4">
        <dgm:presLayoutVars>
          <dgm:bulletEnabled val="1"/>
        </dgm:presLayoutVars>
      </dgm:prSet>
      <dgm:spPr/>
    </dgm:pt>
    <dgm:pt modelId="{5D83246D-5343-BF43-A1D9-9BFD3201959D}" type="pres">
      <dgm:prSet presAssocID="{5200BA55-F8D6-5048-8D5D-C909B1FDD2AB}" presName="spacer" presStyleCnt="0"/>
      <dgm:spPr/>
    </dgm:pt>
    <dgm:pt modelId="{532DA746-642B-9440-B6C4-2BEA8ADFC6CA}" type="pres">
      <dgm:prSet presAssocID="{55B77C60-792E-EB42-83C8-430BE9DF6B95}" presName="comp" presStyleCnt="0"/>
      <dgm:spPr/>
    </dgm:pt>
    <dgm:pt modelId="{A20A6409-9771-B74F-9B38-CC5B9606D7C3}" type="pres">
      <dgm:prSet presAssocID="{55B77C60-792E-EB42-83C8-430BE9DF6B95}" presName="box" presStyleLbl="node1" presStyleIdx="3" presStyleCnt="4"/>
      <dgm:spPr/>
    </dgm:pt>
    <dgm:pt modelId="{E2A03D53-D3F2-354D-9456-08A3F3B6049F}" type="pres">
      <dgm:prSet presAssocID="{55B77C60-792E-EB42-83C8-430BE9DF6B95}" presName="img" presStyleLbl="fgImgPlace1" presStyleIdx="3" presStyleCnt="4"/>
      <dgm:spPr>
        <a:blipFill rotWithShape="1">
          <a:blip xmlns:r="http://schemas.openxmlformats.org/officeDocument/2006/relationships" r:embed="rId4">
            <a:extLst>
              <a:ext uri="{28A0092B-C50C-407E-A947-70E740481C1C}">
                <a14:useLocalDpi xmlns:a14="http://schemas.microsoft.com/office/drawing/2010/main" val="0"/>
              </a:ext>
            </a:extLst>
          </a:blip>
          <a:srcRect/>
          <a:stretch>
            <a:fillRect t="-59000" b="-59000"/>
          </a:stretch>
        </a:blipFill>
      </dgm:spPr>
    </dgm:pt>
    <dgm:pt modelId="{171B72E3-1EF9-914B-B785-3DB93B8791A1}" type="pres">
      <dgm:prSet presAssocID="{55B77C60-792E-EB42-83C8-430BE9DF6B95}" presName="text" presStyleLbl="node1" presStyleIdx="3" presStyleCnt="4">
        <dgm:presLayoutVars>
          <dgm:bulletEnabled val="1"/>
        </dgm:presLayoutVars>
      </dgm:prSet>
      <dgm:spPr/>
    </dgm:pt>
  </dgm:ptLst>
  <dgm:cxnLst>
    <dgm:cxn modelId="{2EB8C500-56D9-CB41-8602-D9B0B8C69191}" type="presOf" srcId="{98E6EE70-9537-A84A-927C-826AF2EEAEEB}" destId="{5376FE99-9531-384C-A531-FA923D472F95}" srcOrd="0" destOrd="0" presId="urn:microsoft.com/office/officeart/2005/8/layout/vList4"/>
    <dgm:cxn modelId="{B83E180F-176F-9D4B-A294-596D531C326C}" srcId="{5B49AEA1-9648-764F-B6D5-82BCA9AB6267}" destId="{98E6EE70-9537-A84A-927C-826AF2EEAEEB}" srcOrd="2" destOrd="0" parTransId="{DCF85CD5-FA67-1449-8AB5-59AA4703D15B}" sibTransId="{5200BA55-F8D6-5048-8D5D-C909B1FDD2AB}"/>
    <dgm:cxn modelId="{74056975-171B-0545-BA37-317BA6562E87}" type="presOf" srcId="{5B49AEA1-9648-764F-B6D5-82BCA9AB6267}" destId="{FCF1D619-CE74-E14E-A30F-F68432C906A3}" srcOrd="0" destOrd="0" presId="urn:microsoft.com/office/officeart/2005/8/layout/vList4"/>
    <dgm:cxn modelId="{DE88BA7E-F16F-4345-96CC-63BC9ED6FF7E}" type="presOf" srcId="{223242C4-A71D-4A44-8DE7-B939093BDC40}" destId="{010B6F00-3479-6449-ACA1-295BED229D8D}" srcOrd="0" destOrd="0" presId="urn:microsoft.com/office/officeart/2005/8/layout/vList4"/>
    <dgm:cxn modelId="{D596E28F-5F18-364D-832C-3018BA2CDC07}" type="presOf" srcId="{FCE14FCB-5DDE-CB4D-B50B-BAF34F19A8CD}" destId="{A39259DC-3476-2649-8653-0F248228AE0A}" srcOrd="0" destOrd="0" presId="urn:microsoft.com/office/officeart/2005/8/layout/vList4"/>
    <dgm:cxn modelId="{372CDAA4-A827-1144-B6E5-F26FDE5B803E}" type="presOf" srcId="{FCE14FCB-5DDE-CB4D-B50B-BAF34F19A8CD}" destId="{0BBE058C-B7B0-1F4A-B69E-BEC847296E36}" srcOrd="1" destOrd="0" presId="urn:microsoft.com/office/officeart/2005/8/layout/vList4"/>
    <dgm:cxn modelId="{249354B1-0046-F844-A162-FC62CA661B9C}" type="presOf" srcId="{98E6EE70-9537-A84A-927C-826AF2EEAEEB}" destId="{6F1BA6E8-7158-BF4C-95D3-A7B4262C052D}" srcOrd="1" destOrd="0" presId="urn:microsoft.com/office/officeart/2005/8/layout/vList4"/>
    <dgm:cxn modelId="{277101B3-C6A1-F84F-8A72-F9277641E6A5}" type="presOf" srcId="{55B77C60-792E-EB42-83C8-430BE9DF6B95}" destId="{171B72E3-1EF9-914B-B785-3DB93B8791A1}" srcOrd="1" destOrd="0" presId="urn:microsoft.com/office/officeart/2005/8/layout/vList4"/>
    <dgm:cxn modelId="{CCB522B4-B6D2-5743-837A-16AA5849581A}" srcId="{5B49AEA1-9648-764F-B6D5-82BCA9AB6267}" destId="{223242C4-A71D-4A44-8DE7-B939093BDC40}" srcOrd="0" destOrd="0" parTransId="{3285928B-3990-9A41-AA98-7B99421B0701}" sibTransId="{449FFA9A-D2F8-6943-845B-A5717FD67375}"/>
    <dgm:cxn modelId="{D906F6BD-FAA7-F24F-AD40-CA3F2844FF0D}" type="presOf" srcId="{55B77C60-792E-EB42-83C8-430BE9DF6B95}" destId="{A20A6409-9771-B74F-9B38-CC5B9606D7C3}" srcOrd="0" destOrd="0" presId="urn:microsoft.com/office/officeart/2005/8/layout/vList4"/>
    <dgm:cxn modelId="{7B63C1BE-567F-0941-8818-0C3A97877D27}" type="presOf" srcId="{223242C4-A71D-4A44-8DE7-B939093BDC40}" destId="{B1951D25-6F5D-4347-BA66-996D2C3B0DF1}" srcOrd="1" destOrd="0" presId="urn:microsoft.com/office/officeart/2005/8/layout/vList4"/>
    <dgm:cxn modelId="{898127DE-56DE-B54F-8422-75EE3E522CCB}" srcId="{5B49AEA1-9648-764F-B6D5-82BCA9AB6267}" destId="{55B77C60-792E-EB42-83C8-430BE9DF6B95}" srcOrd="3" destOrd="0" parTransId="{73A8355B-E3F5-B842-A15A-E560B38DC859}" sibTransId="{4E5C243F-9FEE-E746-A034-DC8BD494D900}"/>
    <dgm:cxn modelId="{8C7024ED-D8F9-044C-B7C5-C4165AB2143B}" srcId="{5B49AEA1-9648-764F-B6D5-82BCA9AB6267}" destId="{FCE14FCB-5DDE-CB4D-B50B-BAF34F19A8CD}" srcOrd="1" destOrd="0" parTransId="{720A4261-8672-3A48-9825-5E5398A8E62F}" sibTransId="{3B7FCD7D-F160-8D47-9497-E844F44D8355}"/>
    <dgm:cxn modelId="{E7F3FF83-10CB-6446-9379-17BA4D31304E}" type="presParOf" srcId="{FCF1D619-CE74-E14E-A30F-F68432C906A3}" destId="{D737ABB1-EE3D-3C43-A460-60D263BCA1D8}" srcOrd="0" destOrd="0" presId="urn:microsoft.com/office/officeart/2005/8/layout/vList4"/>
    <dgm:cxn modelId="{D383988D-3149-664C-AC2F-52D7CFEC1B3A}" type="presParOf" srcId="{D737ABB1-EE3D-3C43-A460-60D263BCA1D8}" destId="{010B6F00-3479-6449-ACA1-295BED229D8D}" srcOrd="0" destOrd="0" presId="urn:microsoft.com/office/officeart/2005/8/layout/vList4"/>
    <dgm:cxn modelId="{3E15E04A-A706-404C-AB7F-9BD85E71CE7C}" type="presParOf" srcId="{D737ABB1-EE3D-3C43-A460-60D263BCA1D8}" destId="{ABD944F6-7094-AD41-88F3-A9BD31DD8187}" srcOrd="1" destOrd="0" presId="urn:microsoft.com/office/officeart/2005/8/layout/vList4"/>
    <dgm:cxn modelId="{1232F20A-AE4C-0144-B089-6531A84F7D5B}" type="presParOf" srcId="{D737ABB1-EE3D-3C43-A460-60D263BCA1D8}" destId="{B1951D25-6F5D-4347-BA66-996D2C3B0DF1}" srcOrd="2" destOrd="0" presId="urn:microsoft.com/office/officeart/2005/8/layout/vList4"/>
    <dgm:cxn modelId="{F62908C2-B229-B343-BF36-F60C0E753B75}" type="presParOf" srcId="{FCF1D619-CE74-E14E-A30F-F68432C906A3}" destId="{64BBBE45-F243-194A-969C-16D1BBA6C086}" srcOrd="1" destOrd="0" presId="urn:microsoft.com/office/officeart/2005/8/layout/vList4"/>
    <dgm:cxn modelId="{552FC864-623D-E446-B4F6-FD23A630A533}" type="presParOf" srcId="{FCF1D619-CE74-E14E-A30F-F68432C906A3}" destId="{8B60EB4E-D306-8D48-8C2B-D90598065504}" srcOrd="2" destOrd="0" presId="urn:microsoft.com/office/officeart/2005/8/layout/vList4"/>
    <dgm:cxn modelId="{9B41EE6C-20F0-774D-897C-8B45FB429083}" type="presParOf" srcId="{8B60EB4E-D306-8D48-8C2B-D90598065504}" destId="{A39259DC-3476-2649-8653-0F248228AE0A}" srcOrd="0" destOrd="0" presId="urn:microsoft.com/office/officeart/2005/8/layout/vList4"/>
    <dgm:cxn modelId="{C874DC6C-0015-D548-A79E-5D36A8B61DB4}" type="presParOf" srcId="{8B60EB4E-D306-8D48-8C2B-D90598065504}" destId="{B0B13EC8-1D23-1D45-8F22-9C6D0687F366}" srcOrd="1" destOrd="0" presId="urn:microsoft.com/office/officeart/2005/8/layout/vList4"/>
    <dgm:cxn modelId="{DF173E6D-BEAC-B94B-860F-2DF735361E19}" type="presParOf" srcId="{8B60EB4E-D306-8D48-8C2B-D90598065504}" destId="{0BBE058C-B7B0-1F4A-B69E-BEC847296E36}" srcOrd="2" destOrd="0" presId="urn:microsoft.com/office/officeart/2005/8/layout/vList4"/>
    <dgm:cxn modelId="{A6C458C7-88B5-7143-B31F-F5A3C4ED6063}" type="presParOf" srcId="{FCF1D619-CE74-E14E-A30F-F68432C906A3}" destId="{CE0CD152-4931-564B-A70E-EC7617E2591A}" srcOrd="3" destOrd="0" presId="urn:microsoft.com/office/officeart/2005/8/layout/vList4"/>
    <dgm:cxn modelId="{F2FA06A0-9DBA-4C49-A327-A04E301643D1}" type="presParOf" srcId="{FCF1D619-CE74-E14E-A30F-F68432C906A3}" destId="{7F0975CE-D544-AD4B-8251-7529EAC31C69}" srcOrd="4" destOrd="0" presId="urn:microsoft.com/office/officeart/2005/8/layout/vList4"/>
    <dgm:cxn modelId="{9C6C822C-69C8-384E-B940-4365FD8D931F}" type="presParOf" srcId="{7F0975CE-D544-AD4B-8251-7529EAC31C69}" destId="{5376FE99-9531-384C-A531-FA923D472F95}" srcOrd="0" destOrd="0" presId="urn:microsoft.com/office/officeart/2005/8/layout/vList4"/>
    <dgm:cxn modelId="{B3D5CD8E-E15D-B640-BF86-0D29F466B94D}" type="presParOf" srcId="{7F0975CE-D544-AD4B-8251-7529EAC31C69}" destId="{338676E2-3E6F-AB48-B629-B8EF51FC4A84}" srcOrd="1" destOrd="0" presId="urn:microsoft.com/office/officeart/2005/8/layout/vList4"/>
    <dgm:cxn modelId="{481F2395-BCD3-D645-9B5A-1B1977691406}" type="presParOf" srcId="{7F0975CE-D544-AD4B-8251-7529EAC31C69}" destId="{6F1BA6E8-7158-BF4C-95D3-A7B4262C052D}" srcOrd="2" destOrd="0" presId="urn:microsoft.com/office/officeart/2005/8/layout/vList4"/>
    <dgm:cxn modelId="{F9DC0272-4034-4745-91B1-E30FF4F2593B}" type="presParOf" srcId="{FCF1D619-CE74-E14E-A30F-F68432C906A3}" destId="{5D83246D-5343-BF43-A1D9-9BFD3201959D}" srcOrd="5" destOrd="0" presId="urn:microsoft.com/office/officeart/2005/8/layout/vList4"/>
    <dgm:cxn modelId="{5630F829-2FDB-414F-A4DA-2D852E9DAA6A}" type="presParOf" srcId="{FCF1D619-CE74-E14E-A30F-F68432C906A3}" destId="{532DA746-642B-9440-B6C4-2BEA8ADFC6CA}" srcOrd="6" destOrd="0" presId="urn:microsoft.com/office/officeart/2005/8/layout/vList4"/>
    <dgm:cxn modelId="{0646EBDE-0E64-934E-B848-6C45B722F92B}" type="presParOf" srcId="{532DA746-642B-9440-B6C4-2BEA8ADFC6CA}" destId="{A20A6409-9771-B74F-9B38-CC5B9606D7C3}" srcOrd="0" destOrd="0" presId="urn:microsoft.com/office/officeart/2005/8/layout/vList4"/>
    <dgm:cxn modelId="{87AE3CB7-ADC1-0E43-B3CE-0A3FE02D56E9}" type="presParOf" srcId="{532DA746-642B-9440-B6C4-2BEA8ADFC6CA}" destId="{E2A03D53-D3F2-354D-9456-08A3F3B6049F}" srcOrd="1" destOrd="0" presId="urn:microsoft.com/office/officeart/2005/8/layout/vList4"/>
    <dgm:cxn modelId="{2765A4ED-5A30-4D44-A981-0245EFBC4316}" type="presParOf" srcId="{532DA746-642B-9440-B6C4-2BEA8ADFC6CA}" destId="{171B72E3-1EF9-914B-B785-3DB93B8791A1}"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63A4345-CFBE-EB4C-8056-BF367C620713}"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en-US"/>
        </a:p>
      </dgm:t>
    </dgm:pt>
    <dgm:pt modelId="{2A3472DB-934D-CD48-8429-A60B8371C32C}">
      <dgm:prSet/>
      <dgm:spPr/>
      <dgm:t>
        <a:bodyPr/>
        <a:lstStyle/>
        <a:p>
          <a:pPr rtl="0"/>
          <a:r>
            <a:rPr lang="en-IN" b="1" dirty="0"/>
            <a:t>5. Leniency by QSAC during onsite assessment:</a:t>
          </a:r>
          <a:endParaRPr lang="en-US" dirty="0"/>
        </a:p>
      </dgm:t>
    </dgm:pt>
    <dgm:pt modelId="{EEB31E45-E909-D044-BE25-29D79F0183CD}" type="parTrans" cxnId="{9EB129F7-3DC3-C14E-B71E-4A237C4D2CDE}">
      <dgm:prSet/>
      <dgm:spPr/>
      <dgm:t>
        <a:bodyPr/>
        <a:lstStyle/>
        <a:p>
          <a:endParaRPr lang="en-US"/>
        </a:p>
      </dgm:t>
    </dgm:pt>
    <dgm:pt modelId="{D9827EF0-81F9-0A4A-92D7-81BB9AA25796}" type="sibTrans" cxnId="{9EB129F7-3DC3-C14E-B71E-4A237C4D2CDE}">
      <dgm:prSet/>
      <dgm:spPr/>
      <dgm:t>
        <a:bodyPr/>
        <a:lstStyle/>
        <a:p>
          <a:endParaRPr lang="en-US"/>
        </a:p>
      </dgm:t>
    </dgm:pt>
    <dgm:pt modelId="{A4D307C3-DFF0-484F-AF4F-699AB4F83FFA}">
      <dgm:prSet/>
      <dgm:spPr/>
      <dgm:t>
        <a:bodyPr/>
        <a:lstStyle/>
        <a:p>
          <a:pPr rtl="0"/>
          <a:r>
            <a:rPr lang="en-IN" dirty="0"/>
            <a:t>Sometimes auditors or QSAC become lenient while collecting the evidences. They do not scrutinize the collected documents and evidences because by  which entity fails to comply with PCI DSS.</a:t>
          </a:r>
          <a:endParaRPr lang="en-US" dirty="0"/>
        </a:p>
      </dgm:t>
    </dgm:pt>
    <dgm:pt modelId="{442D1C81-B9A3-D64E-B0CD-E36D70396BAD}" type="parTrans" cxnId="{080C60EE-E23F-0F49-939E-24F377BDB7AD}">
      <dgm:prSet/>
      <dgm:spPr/>
    </dgm:pt>
    <dgm:pt modelId="{9A756F1F-A681-F144-A083-4B6E9D739A16}" type="sibTrans" cxnId="{080C60EE-E23F-0F49-939E-24F377BDB7AD}">
      <dgm:prSet/>
      <dgm:spPr/>
    </dgm:pt>
    <dgm:pt modelId="{8D548792-EF74-1244-A4E7-BEB8AE9DA1C6}" type="pres">
      <dgm:prSet presAssocID="{363A4345-CFBE-EB4C-8056-BF367C620713}" presName="Name0" presStyleCnt="0">
        <dgm:presLayoutVars>
          <dgm:dir/>
          <dgm:animLvl val="lvl"/>
          <dgm:resizeHandles val="exact"/>
        </dgm:presLayoutVars>
      </dgm:prSet>
      <dgm:spPr/>
    </dgm:pt>
    <dgm:pt modelId="{46A4A5F1-878B-854B-AEF7-5A220B060F8C}" type="pres">
      <dgm:prSet presAssocID="{2A3472DB-934D-CD48-8429-A60B8371C32C}" presName="linNode" presStyleCnt="0"/>
      <dgm:spPr/>
    </dgm:pt>
    <dgm:pt modelId="{3FBBCECD-4316-3B42-A0EC-790265DB99F7}" type="pres">
      <dgm:prSet presAssocID="{2A3472DB-934D-CD48-8429-A60B8371C32C}" presName="parentText" presStyleLbl="node1" presStyleIdx="0" presStyleCnt="1">
        <dgm:presLayoutVars>
          <dgm:chMax val="1"/>
          <dgm:bulletEnabled val="1"/>
        </dgm:presLayoutVars>
      </dgm:prSet>
      <dgm:spPr/>
    </dgm:pt>
    <dgm:pt modelId="{899D2E85-E6A4-A640-BB35-4AB4C16BD544}" type="pres">
      <dgm:prSet presAssocID="{2A3472DB-934D-CD48-8429-A60B8371C32C}" presName="descendantText" presStyleLbl="alignAccFollowNode1" presStyleIdx="0" presStyleCnt="1">
        <dgm:presLayoutVars>
          <dgm:bulletEnabled val="1"/>
        </dgm:presLayoutVars>
      </dgm:prSet>
      <dgm:spPr/>
    </dgm:pt>
  </dgm:ptLst>
  <dgm:cxnLst>
    <dgm:cxn modelId="{AAD9FA1F-FF1B-7847-A9BB-487C18F8C737}" type="presOf" srcId="{A4D307C3-DFF0-484F-AF4F-699AB4F83FFA}" destId="{899D2E85-E6A4-A640-BB35-4AB4C16BD544}" srcOrd="0" destOrd="0" presId="urn:microsoft.com/office/officeart/2005/8/layout/vList5"/>
    <dgm:cxn modelId="{1018012F-D3B9-2947-AC75-10CFD2B89F0C}" type="presOf" srcId="{2A3472DB-934D-CD48-8429-A60B8371C32C}" destId="{3FBBCECD-4316-3B42-A0EC-790265DB99F7}" srcOrd="0" destOrd="0" presId="urn:microsoft.com/office/officeart/2005/8/layout/vList5"/>
    <dgm:cxn modelId="{BD1C0BD4-93E5-064A-81C1-AA727BA06D55}" type="presOf" srcId="{363A4345-CFBE-EB4C-8056-BF367C620713}" destId="{8D548792-EF74-1244-A4E7-BEB8AE9DA1C6}" srcOrd="0" destOrd="0" presId="urn:microsoft.com/office/officeart/2005/8/layout/vList5"/>
    <dgm:cxn modelId="{080C60EE-E23F-0F49-939E-24F377BDB7AD}" srcId="{2A3472DB-934D-CD48-8429-A60B8371C32C}" destId="{A4D307C3-DFF0-484F-AF4F-699AB4F83FFA}" srcOrd="0" destOrd="0" parTransId="{442D1C81-B9A3-D64E-B0CD-E36D70396BAD}" sibTransId="{9A756F1F-A681-F144-A083-4B6E9D739A16}"/>
    <dgm:cxn modelId="{9EB129F7-3DC3-C14E-B71E-4A237C4D2CDE}" srcId="{363A4345-CFBE-EB4C-8056-BF367C620713}" destId="{2A3472DB-934D-CD48-8429-A60B8371C32C}" srcOrd="0" destOrd="0" parTransId="{EEB31E45-E909-D044-BE25-29D79F0183CD}" sibTransId="{D9827EF0-81F9-0A4A-92D7-81BB9AA25796}"/>
    <dgm:cxn modelId="{0BB8D91E-5B0E-1B4D-A255-7A32E9CB2C10}" type="presParOf" srcId="{8D548792-EF74-1244-A4E7-BEB8AE9DA1C6}" destId="{46A4A5F1-878B-854B-AEF7-5A220B060F8C}" srcOrd="0" destOrd="0" presId="urn:microsoft.com/office/officeart/2005/8/layout/vList5"/>
    <dgm:cxn modelId="{6C43063B-54F0-3646-9D5A-B9AFDFE790B8}" type="presParOf" srcId="{46A4A5F1-878B-854B-AEF7-5A220B060F8C}" destId="{3FBBCECD-4316-3B42-A0EC-790265DB99F7}" srcOrd="0" destOrd="0" presId="urn:microsoft.com/office/officeart/2005/8/layout/vList5"/>
    <dgm:cxn modelId="{AFA66837-65D2-7B46-A513-B8E35063A239}" type="presParOf" srcId="{46A4A5F1-878B-854B-AEF7-5A220B060F8C}" destId="{899D2E85-E6A4-A640-BB35-4AB4C16BD54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63A4345-CFBE-EB4C-8056-BF367C620713}"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en-US"/>
        </a:p>
      </dgm:t>
    </dgm:pt>
    <dgm:pt modelId="{2A3472DB-934D-CD48-8429-A60B8371C32C}">
      <dgm:prSet/>
      <dgm:spPr/>
      <dgm:t>
        <a:bodyPr/>
        <a:lstStyle/>
        <a:p>
          <a:pPr rtl="0"/>
          <a:r>
            <a:rPr lang="en-IN" b="1" dirty="0"/>
            <a:t>6. Complacency assessed entity after certification:</a:t>
          </a:r>
          <a:endParaRPr lang="en-US" dirty="0"/>
        </a:p>
      </dgm:t>
    </dgm:pt>
    <dgm:pt modelId="{EEB31E45-E909-D044-BE25-29D79F0183CD}" type="parTrans" cxnId="{9EB129F7-3DC3-C14E-B71E-4A237C4D2CDE}">
      <dgm:prSet/>
      <dgm:spPr/>
      <dgm:t>
        <a:bodyPr/>
        <a:lstStyle/>
        <a:p>
          <a:endParaRPr lang="en-US"/>
        </a:p>
      </dgm:t>
    </dgm:pt>
    <dgm:pt modelId="{D9827EF0-81F9-0A4A-92D7-81BB9AA25796}" type="sibTrans" cxnId="{9EB129F7-3DC3-C14E-B71E-4A237C4D2CDE}">
      <dgm:prSet/>
      <dgm:spPr/>
      <dgm:t>
        <a:bodyPr/>
        <a:lstStyle/>
        <a:p>
          <a:endParaRPr lang="en-US"/>
        </a:p>
      </dgm:t>
    </dgm:pt>
    <dgm:pt modelId="{691BD88C-8C28-FD4E-980A-E1659B288A46}">
      <dgm:prSet/>
      <dgm:spPr/>
      <dgm:t>
        <a:bodyPr/>
        <a:lstStyle/>
        <a:p>
          <a:pPr rtl="0"/>
          <a:r>
            <a:rPr lang="en-IN" b="1" dirty="0"/>
            <a:t> </a:t>
          </a:r>
          <a:r>
            <a:rPr lang="en-IN" dirty="0"/>
            <a:t>Once the certification is done entities develop a mind-set that they are in compliance with the standard and now they do not need to do anything till next assessment. Entities fail to maintain the implemented controls as they regularly need to monitor the activities, environmental changes, technology changes and people changes. </a:t>
          </a:r>
          <a:endParaRPr lang="en-US" dirty="0"/>
        </a:p>
      </dgm:t>
    </dgm:pt>
    <dgm:pt modelId="{88C9E728-79A0-9E41-A3AB-1194D6B4F493}" type="parTrans" cxnId="{DC7D275A-07B6-2B4A-A1B5-44BCBF01A25C}">
      <dgm:prSet/>
      <dgm:spPr/>
    </dgm:pt>
    <dgm:pt modelId="{14743AC7-D8C8-5148-AE95-388CB9979A3F}" type="sibTrans" cxnId="{DC7D275A-07B6-2B4A-A1B5-44BCBF01A25C}">
      <dgm:prSet/>
      <dgm:spPr/>
    </dgm:pt>
    <dgm:pt modelId="{8D548792-EF74-1244-A4E7-BEB8AE9DA1C6}" type="pres">
      <dgm:prSet presAssocID="{363A4345-CFBE-EB4C-8056-BF367C620713}" presName="Name0" presStyleCnt="0">
        <dgm:presLayoutVars>
          <dgm:dir/>
          <dgm:animLvl val="lvl"/>
          <dgm:resizeHandles val="exact"/>
        </dgm:presLayoutVars>
      </dgm:prSet>
      <dgm:spPr/>
    </dgm:pt>
    <dgm:pt modelId="{46A4A5F1-878B-854B-AEF7-5A220B060F8C}" type="pres">
      <dgm:prSet presAssocID="{2A3472DB-934D-CD48-8429-A60B8371C32C}" presName="linNode" presStyleCnt="0"/>
      <dgm:spPr/>
    </dgm:pt>
    <dgm:pt modelId="{3FBBCECD-4316-3B42-A0EC-790265DB99F7}" type="pres">
      <dgm:prSet presAssocID="{2A3472DB-934D-CD48-8429-A60B8371C32C}" presName="parentText" presStyleLbl="node1" presStyleIdx="0" presStyleCnt="1">
        <dgm:presLayoutVars>
          <dgm:chMax val="1"/>
          <dgm:bulletEnabled val="1"/>
        </dgm:presLayoutVars>
      </dgm:prSet>
      <dgm:spPr/>
    </dgm:pt>
    <dgm:pt modelId="{899D2E85-E6A4-A640-BB35-4AB4C16BD544}" type="pres">
      <dgm:prSet presAssocID="{2A3472DB-934D-CD48-8429-A60B8371C32C}" presName="descendantText" presStyleLbl="alignAccFollowNode1" presStyleIdx="0" presStyleCnt="1">
        <dgm:presLayoutVars>
          <dgm:bulletEnabled val="1"/>
        </dgm:presLayoutVars>
      </dgm:prSet>
      <dgm:spPr/>
    </dgm:pt>
  </dgm:ptLst>
  <dgm:cxnLst>
    <dgm:cxn modelId="{3803CF0D-1F89-924A-8463-6951DA347EC3}" type="presOf" srcId="{691BD88C-8C28-FD4E-980A-E1659B288A46}" destId="{899D2E85-E6A4-A640-BB35-4AB4C16BD544}" srcOrd="0" destOrd="0" presId="urn:microsoft.com/office/officeart/2005/8/layout/vList5"/>
    <dgm:cxn modelId="{3F0B7558-FAF5-D447-B91A-A4A86582B372}" type="presOf" srcId="{363A4345-CFBE-EB4C-8056-BF367C620713}" destId="{8D548792-EF74-1244-A4E7-BEB8AE9DA1C6}" srcOrd="0" destOrd="0" presId="urn:microsoft.com/office/officeart/2005/8/layout/vList5"/>
    <dgm:cxn modelId="{DC7D275A-07B6-2B4A-A1B5-44BCBF01A25C}" srcId="{2A3472DB-934D-CD48-8429-A60B8371C32C}" destId="{691BD88C-8C28-FD4E-980A-E1659B288A46}" srcOrd="0" destOrd="0" parTransId="{88C9E728-79A0-9E41-A3AB-1194D6B4F493}" sibTransId="{14743AC7-D8C8-5148-AE95-388CB9979A3F}"/>
    <dgm:cxn modelId="{D368BF8B-D086-1344-B60F-47BBB5B9AA10}" type="presOf" srcId="{2A3472DB-934D-CD48-8429-A60B8371C32C}" destId="{3FBBCECD-4316-3B42-A0EC-790265DB99F7}" srcOrd="0" destOrd="0" presId="urn:microsoft.com/office/officeart/2005/8/layout/vList5"/>
    <dgm:cxn modelId="{9EB129F7-3DC3-C14E-B71E-4A237C4D2CDE}" srcId="{363A4345-CFBE-EB4C-8056-BF367C620713}" destId="{2A3472DB-934D-CD48-8429-A60B8371C32C}" srcOrd="0" destOrd="0" parTransId="{EEB31E45-E909-D044-BE25-29D79F0183CD}" sibTransId="{D9827EF0-81F9-0A4A-92D7-81BB9AA25796}"/>
    <dgm:cxn modelId="{4EC86FFA-4527-7B4C-B97D-B3EEC8235F42}" type="presParOf" srcId="{8D548792-EF74-1244-A4E7-BEB8AE9DA1C6}" destId="{46A4A5F1-878B-854B-AEF7-5A220B060F8C}" srcOrd="0" destOrd="0" presId="urn:microsoft.com/office/officeart/2005/8/layout/vList5"/>
    <dgm:cxn modelId="{4A80F76D-4600-5642-9FB4-16379E347579}" type="presParOf" srcId="{46A4A5F1-878B-854B-AEF7-5A220B060F8C}" destId="{3FBBCECD-4316-3B42-A0EC-790265DB99F7}" srcOrd="0" destOrd="0" presId="urn:microsoft.com/office/officeart/2005/8/layout/vList5"/>
    <dgm:cxn modelId="{3DDA8BCE-FD33-B24C-A63C-E2979614233B}" type="presParOf" srcId="{46A4A5F1-878B-854B-AEF7-5A220B060F8C}" destId="{899D2E85-E6A4-A640-BB35-4AB4C16BD54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63A4345-CFBE-EB4C-8056-BF367C620713}"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en-US"/>
        </a:p>
      </dgm:t>
    </dgm:pt>
    <dgm:pt modelId="{2A3472DB-934D-CD48-8429-A60B8371C32C}">
      <dgm:prSet/>
      <dgm:spPr/>
      <dgm:t>
        <a:bodyPr/>
        <a:lstStyle/>
        <a:p>
          <a:pPr rtl="0"/>
          <a:r>
            <a:rPr lang="en-IN" b="1" dirty="0"/>
            <a:t>7. Ineffectiveness of Time-based controls</a:t>
          </a:r>
          <a:endParaRPr lang="en-US" dirty="0"/>
        </a:p>
      </dgm:t>
    </dgm:pt>
    <dgm:pt modelId="{EEB31E45-E909-D044-BE25-29D79F0183CD}" type="parTrans" cxnId="{9EB129F7-3DC3-C14E-B71E-4A237C4D2CDE}">
      <dgm:prSet/>
      <dgm:spPr/>
      <dgm:t>
        <a:bodyPr/>
        <a:lstStyle/>
        <a:p>
          <a:endParaRPr lang="en-US"/>
        </a:p>
      </dgm:t>
    </dgm:pt>
    <dgm:pt modelId="{D9827EF0-81F9-0A4A-92D7-81BB9AA25796}" type="sibTrans" cxnId="{9EB129F7-3DC3-C14E-B71E-4A237C4D2CDE}">
      <dgm:prSet/>
      <dgm:spPr/>
      <dgm:t>
        <a:bodyPr/>
        <a:lstStyle/>
        <a:p>
          <a:endParaRPr lang="en-US"/>
        </a:p>
      </dgm:t>
    </dgm:pt>
    <dgm:pt modelId="{3F05FF21-ED7C-4947-AFCC-B89DC6FD3A95}">
      <dgm:prSet/>
      <dgm:spPr/>
      <dgm:t>
        <a:bodyPr/>
        <a:lstStyle/>
        <a:p>
          <a:pPr rtl="0"/>
          <a:r>
            <a:rPr lang="en-IN" dirty="0"/>
            <a:t>PCI DSS in an ongoing process with weekly, quarterly and half yearly activities such as patches updating, quarterly internal VA scan, ASV, wireless scan, risk assessment, firewall rule set review etc.. An entity  falls into  non-compliance zone if it fails to present the above mentioned evidences during the assessment. </a:t>
          </a:r>
          <a:endParaRPr lang="en-US" dirty="0"/>
        </a:p>
      </dgm:t>
    </dgm:pt>
    <dgm:pt modelId="{4AE75118-50B5-364D-BFCB-50CF84BEC80E}" type="parTrans" cxnId="{57FA5B2B-16FD-3E47-8A98-A087351CCF2A}">
      <dgm:prSet/>
      <dgm:spPr/>
    </dgm:pt>
    <dgm:pt modelId="{7EC5EF15-B663-1348-95FE-7FE1DD494E4B}" type="sibTrans" cxnId="{57FA5B2B-16FD-3E47-8A98-A087351CCF2A}">
      <dgm:prSet/>
      <dgm:spPr/>
    </dgm:pt>
    <dgm:pt modelId="{8D548792-EF74-1244-A4E7-BEB8AE9DA1C6}" type="pres">
      <dgm:prSet presAssocID="{363A4345-CFBE-EB4C-8056-BF367C620713}" presName="Name0" presStyleCnt="0">
        <dgm:presLayoutVars>
          <dgm:dir/>
          <dgm:animLvl val="lvl"/>
          <dgm:resizeHandles val="exact"/>
        </dgm:presLayoutVars>
      </dgm:prSet>
      <dgm:spPr/>
    </dgm:pt>
    <dgm:pt modelId="{46A4A5F1-878B-854B-AEF7-5A220B060F8C}" type="pres">
      <dgm:prSet presAssocID="{2A3472DB-934D-CD48-8429-A60B8371C32C}" presName="linNode" presStyleCnt="0"/>
      <dgm:spPr/>
    </dgm:pt>
    <dgm:pt modelId="{3FBBCECD-4316-3B42-A0EC-790265DB99F7}" type="pres">
      <dgm:prSet presAssocID="{2A3472DB-934D-CD48-8429-A60B8371C32C}" presName="parentText" presStyleLbl="node1" presStyleIdx="0" presStyleCnt="1">
        <dgm:presLayoutVars>
          <dgm:chMax val="1"/>
          <dgm:bulletEnabled val="1"/>
        </dgm:presLayoutVars>
      </dgm:prSet>
      <dgm:spPr/>
    </dgm:pt>
    <dgm:pt modelId="{899D2E85-E6A4-A640-BB35-4AB4C16BD544}" type="pres">
      <dgm:prSet presAssocID="{2A3472DB-934D-CD48-8429-A60B8371C32C}" presName="descendantText" presStyleLbl="alignAccFollowNode1" presStyleIdx="0" presStyleCnt="1">
        <dgm:presLayoutVars>
          <dgm:bulletEnabled val="1"/>
        </dgm:presLayoutVars>
      </dgm:prSet>
      <dgm:spPr/>
    </dgm:pt>
  </dgm:ptLst>
  <dgm:cxnLst>
    <dgm:cxn modelId="{57FA5B2B-16FD-3E47-8A98-A087351CCF2A}" srcId="{2A3472DB-934D-CD48-8429-A60B8371C32C}" destId="{3F05FF21-ED7C-4947-AFCC-B89DC6FD3A95}" srcOrd="0" destOrd="0" parTransId="{4AE75118-50B5-364D-BFCB-50CF84BEC80E}" sibTransId="{7EC5EF15-B663-1348-95FE-7FE1DD494E4B}"/>
    <dgm:cxn modelId="{7A158173-BA84-5048-A62E-E13406AE50C5}" type="presOf" srcId="{2A3472DB-934D-CD48-8429-A60B8371C32C}" destId="{3FBBCECD-4316-3B42-A0EC-790265DB99F7}" srcOrd="0" destOrd="0" presId="urn:microsoft.com/office/officeart/2005/8/layout/vList5"/>
    <dgm:cxn modelId="{7EE193A6-CA00-0743-AF13-9B462D60FDDC}" type="presOf" srcId="{3F05FF21-ED7C-4947-AFCC-B89DC6FD3A95}" destId="{899D2E85-E6A4-A640-BB35-4AB4C16BD544}" srcOrd="0" destOrd="0" presId="urn:microsoft.com/office/officeart/2005/8/layout/vList5"/>
    <dgm:cxn modelId="{31A024C0-6F5C-5646-8E8A-32E0A6B5C877}" type="presOf" srcId="{363A4345-CFBE-EB4C-8056-BF367C620713}" destId="{8D548792-EF74-1244-A4E7-BEB8AE9DA1C6}" srcOrd="0" destOrd="0" presId="urn:microsoft.com/office/officeart/2005/8/layout/vList5"/>
    <dgm:cxn modelId="{9EB129F7-3DC3-C14E-B71E-4A237C4D2CDE}" srcId="{363A4345-CFBE-EB4C-8056-BF367C620713}" destId="{2A3472DB-934D-CD48-8429-A60B8371C32C}" srcOrd="0" destOrd="0" parTransId="{EEB31E45-E909-D044-BE25-29D79F0183CD}" sibTransId="{D9827EF0-81F9-0A4A-92D7-81BB9AA25796}"/>
    <dgm:cxn modelId="{94D4F2A5-F854-F444-AB77-C1232E40B2AE}" type="presParOf" srcId="{8D548792-EF74-1244-A4E7-BEB8AE9DA1C6}" destId="{46A4A5F1-878B-854B-AEF7-5A220B060F8C}" srcOrd="0" destOrd="0" presId="urn:microsoft.com/office/officeart/2005/8/layout/vList5"/>
    <dgm:cxn modelId="{BA0F3255-63A3-764A-A5A6-4736F1772628}" type="presParOf" srcId="{46A4A5F1-878B-854B-AEF7-5A220B060F8C}" destId="{3FBBCECD-4316-3B42-A0EC-790265DB99F7}" srcOrd="0" destOrd="0" presId="urn:microsoft.com/office/officeart/2005/8/layout/vList5"/>
    <dgm:cxn modelId="{6B7B89CD-9E69-9D43-9947-75AAAC168124}" type="presParOf" srcId="{46A4A5F1-878B-854B-AEF7-5A220B060F8C}" destId="{899D2E85-E6A4-A640-BB35-4AB4C16BD54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0915895-4B16-1747-BB05-AB41D88F92C7}" type="doc">
      <dgm:prSet loTypeId="urn:microsoft.com/office/officeart/2005/8/layout/bProcess3" loCatId="" qsTypeId="urn:microsoft.com/office/officeart/2005/8/quickstyle/simple4" qsCatId="simple" csTypeId="urn:microsoft.com/office/officeart/2005/8/colors/accent6_2" csCatId="accent6" phldr="1"/>
      <dgm:spPr/>
      <dgm:t>
        <a:bodyPr/>
        <a:lstStyle/>
        <a:p>
          <a:endParaRPr lang="en-US"/>
        </a:p>
      </dgm:t>
    </dgm:pt>
    <dgm:pt modelId="{3A357EC4-F331-DA45-840F-DD099F61672C}">
      <dgm:prSet phldrT="[Text]"/>
      <dgm:spPr/>
      <dgm:t>
        <a:bodyPr/>
        <a:lstStyle/>
        <a:p>
          <a:r>
            <a:rPr lang="en-IN" dirty="0"/>
            <a:t>Project initiation along with scope validation</a:t>
          </a:r>
          <a:endParaRPr lang="en-US" dirty="0"/>
        </a:p>
      </dgm:t>
    </dgm:pt>
    <dgm:pt modelId="{9F58B60B-B55F-C04F-9B3E-063B7BCB338C}" type="parTrans" cxnId="{C6D5BD7B-DF83-B84E-AC19-214BA2B6B5D3}">
      <dgm:prSet/>
      <dgm:spPr/>
      <dgm:t>
        <a:bodyPr/>
        <a:lstStyle/>
        <a:p>
          <a:endParaRPr lang="en-US"/>
        </a:p>
      </dgm:t>
    </dgm:pt>
    <dgm:pt modelId="{834E2DAA-263A-0849-A082-7975BE807A43}" type="sibTrans" cxnId="{C6D5BD7B-DF83-B84E-AC19-214BA2B6B5D3}">
      <dgm:prSet/>
      <dgm:spPr/>
      <dgm:t>
        <a:bodyPr/>
        <a:lstStyle/>
        <a:p>
          <a:endParaRPr lang="en-US"/>
        </a:p>
      </dgm:t>
    </dgm:pt>
    <dgm:pt modelId="{EAE6AFBD-3584-D645-808B-129D7A51671D}">
      <dgm:prSet/>
      <dgm:spPr/>
      <dgm:t>
        <a:bodyPr/>
        <a:lstStyle/>
        <a:p>
          <a:r>
            <a:rPr lang="en-IN"/>
            <a:t>Network diagram and card data flow;</a:t>
          </a:r>
          <a:endParaRPr lang="en-US"/>
        </a:p>
      </dgm:t>
    </dgm:pt>
    <dgm:pt modelId="{3E407681-6E54-FC44-A604-5C4630599457}" type="parTrans" cxnId="{BEE40B96-9294-6E46-9FA3-9616886C78DA}">
      <dgm:prSet/>
      <dgm:spPr/>
      <dgm:t>
        <a:bodyPr/>
        <a:lstStyle/>
        <a:p>
          <a:endParaRPr lang="en-US"/>
        </a:p>
      </dgm:t>
    </dgm:pt>
    <dgm:pt modelId="{D326EB0D-E43E-0643-8057-6741C6B59455}" type="sibTrans" cxnId="{BEE40B96-9294-6E46-9FA3-9616886C78DA}">
      <dgm:prSet/>
      <dgm:spPr/>
      <dgm:t>
        <a:bodyPr/>
        <a:lstStyle/>
        <a:p>
          <a:endParaRPr lang="en-US"/>
        </a:p>
      </dgm:t>
    </dgm:pt>
    <dgm:pt modelId="{FE7DE967-162D-6C4C-B065-664C208CEFA5}">
      <dgm:prSet/>
      <dgm:spPr/>
      <dgm:t>
        <a:bodyPr/>
        <a:lstStyle/>
        <a:p>
          <a:r>
            <a:rPr lang="en-IN"/>
            <a:t>Training and awareness session;</a:t>
          </a:r>
          <a:endParaRPr lang="en-US"/>
        </a:p>
      </dgm:t>
    </dgm:pt>
    <dgm:pt modelId="{3FD21B0F-3EBB-7743-8A80-CDDFF49ADD70}" type="parTrans" cxnId="{A2CBDD92-CDB8-184F-9767-6F0CC1BBCC99}">
      <dgm:prSet/>
      <dgm:spPr/>
      <dgm:t>
        <a:bodyPr/>
        <a:lstStyle/>
        <a:p>
          <a:endParaRPr lang="en-US"/>
        </a:p>
      </dgm:t>
    </dgm:pt>
    <dgm:pt modelId="{1CD57879-794D-E241-803B-FCC81951EAAA}" type="sibTrans" cxnId="{A2CBDD92-CDB8-184F-9767-6F0CC1BBCC99}">
      <dgm:prSet/>
      <dgm:spPr/>
      <dgm:t>
        <a:bodyPr/>
        <a:lstStyle/>
        <a:p>
          <a:endParaRPr lang="en-US"/>
        </a:p>
      </dgm:t>
    </dgm:pt>
    <dgm:pt modelId="{D112BEDB-B48B-3D4F-81BB-617E22CCBA22}">
      <dgm:prSet/>
      <dgm:spPr/>
      <dgm:t>
        <a:bodyPr/>
        <a:lstStyle/>
        <a:p>
          <a:r>
            <a:rPr lang="en-IN"/>
            <a:t>Gap assessment to ascertain the existing status of an entity and recommendation;</a:t>
          </a:r>
          <a:endParaRPr lang="en-US"/>
        </a:p>
      </dgm:t>
    </dgm:pt>
    <dgm:pt modelId="{D54D4322-7F51-654D-80FE-EE04E523177A}" type="parTrans" cxnId="{769EFB61-399B-0441-83AC-5D5F2E5F19EE}">
      <dgm:prSet/>
      <dgm:spPr/>
      <dgm:t>
        <a:bodyPr/>
        <a:lstStyle/>
        <a:p>
          <a:endParaRPr lang="en-US"/>
        </a:p>
      </dgm:t>
    </dgm:pt>
    <dgm:pt modelId="{3C209EB4-608D-E942-B5D8-2F0316CEDB9A}" type="sibTrans" cxnId="{769EFB61-399B-0441-83AC-5D5F2E5F19EE}">
      <dgm:prSet/>
      <dgm:spPr/>
      <dgm:t>
        <a:bodyPr/>
        <a:lstStyle/>
        <a:p>
          <a:endParaRPr lang="en-US"/>
        </a:p>
      </dgm:t>
    </dgm:pt>
    <dgm:pt modelId="{7AC6B470-7B88-5C43-A9AE-A54D663A8E26}">
      <dgm:prSet/>
      <dgm:spPr/>
      <dgm:t>
        <a:bodyPr/>
        <a:lstStyle/>
        <a:p>
          <a:r>
            <a:rPr lang="en-IN"/>
            <a:t>Risk Assessment &amp; Treatment Review;</a:t>
          </a:r>
          <a:endParaRPr lang="en-US"/>
        </a:p>
      </dgm:t>
    </dgm:pt>
    <dgm:pt modelId="{57E4197D-BA2B-7A46-BEB2-0A3CF291A139}" type="parTrans" cxnId="{0E2DBEE7-99F5-C040-8BF0-377B96F82C1C}">
      <dgm:prSet/>
      <dgm:spPr/>
      <dgm:t>
        <a:bodyPr/>
        <a:lstStyle/>
        <a:p>
          <a:endParaRPr lang="en-US"/>
        </a:p>
      </dgm:t>
    </dgm:pt>
    <dgm:pt modelId="{DA17E36C-930A-BE4B-9BFB-E45EE46BB462}" type="sibTrans" cxnId="{0E2DBEE7-99F5-C040-8BF0-377B96F82C1C}">
      <dgm:prSet/>
      <dgm:spPr/>
      <dgm:t>
        <a:bodyPr/>
        <a:lstStyle/>
        <a:p>
          <a:endParaRPr lang="en-US"/>
        </a:p>
      </dgm:t>
    </dgm:pt>
    <dgm:pt modelId="{6F3AC527-0D01-7244-AA11-7F8A1B992679}">
      <dgm:prSet/>
      <dgm:spPr/>
      <dgm:t>
        <a:bodyPr/>
        <a:lstStyle/>
        <a:p>
          <a:r>
            <a:rPr lang="en-IN"/>
            <a:t>Policy/procedure drafting and implementation</a:t>
          </a:r>
          <a:endParaRPr lang="en-US"/>
        </a:p>
      </dgm:t>
    </dgm:pt>
    <dgm:pt modelId="{0F5AC52B-3D99-9F48-952F-03839087F87D}" type="parTrans" cxnId="{59109B0D-D78B-B244-9F0D-A9095F54AA24}">
      <dgm:prSet/>
      <dgm:spPr/>
      <dgm:t>
        <a:bodyPr/>
        <a:lstStyle/>
        <a:p>
          <a:endParaRPr lang="en-US"/>
        </a:p>
      </dgm:t>
    </dgm:pt>
    <dgm:pt modelId="{16EB032A-F141-254E-BEC2-D33EE28EBA55}" type="sibTrans" cxnId="{59109B0D-D78B-B244-9F0D-A9095F54AA24}">
      <dgm:prSet/>
      <dgm:spPr/>
      <dgm:t>
        <a:bodyPr/>
        <a:lstStyle/>
        <a:p>
          <a:endParaRPr lang="en-US"/>
        </a:p>
      </dgm:t>
    </dgm:pt>
    <dgm:pt modelId="{DA259BA8-5585-704C-9124-7A1C829CF77B}">
      <dgm:prSet/>
      <dgm:spPr/>
      <dgm:t>
        <a:bodyPr/>
        <a:lstStyle/>
        <a:p>
          <a:r>
            <a:rPr lang="en-IN"/>
            <a:t>Remediation support;</a:t>
          </a:r>
          <a:endParaRPr lang="en-US"/>
        </a:p>
      </dgm:t>
    </dgm:pt>
    <dgm:pt modelId="{9CA2C6B7-F401-854C-BA3C-EF2B697B2496}" type="parTrans" cxnId="{6EBF47FF-5D7C-4B4D-AB8A-AED13B27FD8E}">
      <dgm:prSet/>
      <dgm:spPr/>
      <dgm:t>
        <a:bodyPr/>
        <a:lstStyle/>
        <a:p>
          <a:endParaRPr lang="en-US"/>
        </a:p>
      </dgm:t>
    </dgm:pt>
    <dgm:pt modelId="{6BF238CE-A2A2-7541-987B-F8B5A236658A}" type="sibTrans" cxnId="{6EBF47FF-5D7C-4B4D-AB8A-AED13B27FD8E}">
      <dgm:prSet/>
      <dgm:spPr/>
      <dgm:t>
        <a:bodyPr/>
        <a:lstStyle/>
        <a:p>
          <a:endParaRPr lang="en-US"/>
        </a:p>
      </dgm:t>
    </dgm:pt>
    <dgm:pt modelId="{A4B6B38A-5F83-1948-879A-BC431A70D4BE}">
      <dgm:prSet/>
      <dgm:spPr/>
      <dgm:t>
        <a:bodyPr/>
        <a:lstStyle/>
        <a:p>
          <a:r>
            <a:rPr lang="en-IN" dirty="0"/>
            <a:t>Scans and testing, (We are QSA also provides ASV scanning;</a:t>
          </a:r>
          <a:endParaRPr lang="en-US" dirty="0"/>
        </a:p>
      </dgm:t>
    </dgm:pt>
    <dgm:pt modelId="{3CE52B61-A369-BE47-B48B-8490D9CBEB36}" type="parTrans" cxnId="{59A86035-C087-6C4E-84EB-B70A62EAC586}">
      <dgm:prSet/>
      <dgm:spPr/>
      <dgm:t>
        <a:bodyPr/>
        <a:lstStyle/>
        <a:p>
          <a:endParaRPr lang="en-US"/>
        </a:p>
      </dgm:t>
    </dgm:pt>
    <dgm:pt modelId="{CD4C162F-CF7D-574E-965B-14E687D57A6C}" type="sibTrans" cxnId="{59A86035-C087-6C4E-84EB-B70A62EAC586}">
      <dgm:prSet/>
      <dgm:spPr/>
      <dgm:t>
        <a:bodyPr/>
        <a:lstStyle/>
        <a:p>
          <a:endParaRPr lang="en-US"/>
        </a:p>
      </dgm:t>
    </dgm:pt>
    <dgm:pt modelId="{EEC612DC-11A8-BE44-9E4A-FC66FDF4B8CA}">
      <dgm:prSet/>
      <dgm:spPr/>
      <dgm:t>
        <a:bodyPr/>
        <a:lstStyle/>
        <a:p>
          <a:r>
            <a:rPr lang="en-IN"/>
            <a:t>Evidence collection and review</a:t>
          </a:r>
          <a:endParaRPr lang="en-US"/>
        </a:p>
      </dgm:t>
    </dgm:pt>
    <dgm:pt modelId="{E14B1982-A8DA-A246-B793-4D6F045948B3}" type="parTrans" cxnId="{03A3788E-2EA3-2949-A567-DF94F084B231}">
      <dgm:prSet/>
      <dgm:spPr/>
      <dgm:t>
        <a:bodyPr/>
        <a:lstStyle/>
        <a:p>
          <a:endParaRPr lang="en-US"/>
        </a:p>
      </dgm:t>
    </dgm:pt>
    <dgm:pt modelId="{ECCBBF02-C2D5-124D-BAF5-9343D47DE42E}" type="sibTrans" cxnId="{03A3788E-2EA3-2949-A567-DF94F084B231}">
      <dgm:prSet/>
      <dgm:spPr/>
      <dgm:t>
        <a:bodyPr/>
        <a:lstStyle/>
        <a:p>
          <a:endParaRPr lang="en-US"/>
        </a:p>
      </dgm:t>
    </dgm:pt>
    <dgm:pt modelId="{D74F4297-B3E4-DE43-AF75-7E17F5668351}">
      <dgm:prSet/>
      <dgm:spPr/>
      <dgm:t>
        <a:bodyPr/>
        <a:lstStyle/>
        <a:p>
          <a:r>
            <a:rPr lang="en-IN"/>
            <a:t>Onsite assessment and control verification;</a:t>
          </a:r>
          <a:endParaRPr lang="en-US"/>
        </a:p>
      </dgm:t>
    </dgm:pt>
    <dgm:pt modelId="{F3149BDD-E2BB-5A47-8400-55569C5D777C}" type="parTrans" cxnId="{CE78E0BD-C303-B14D-8C59-B58F1B090C73}">
      <dgm:prSet/>
      <dgm:spPr/>
      <dgm:t>
        <a:bodyPr/>
        <a:lstStyle/>
        <a:p>
          <a:endParaRPr lang="en-US"/>
        </a:p>
      </dgm:t>
    </dgm:pt>
    <dgm:pt modelId="{423D31D7-FFD3-5C48-B843-DC2BC3AC9754}" type="sibTrans" cxnId="{CE78E0BD-C303-B14D-8C59-B58F1B090C73}">
      <dgm:prSet/>
      <dgm:spPr/>
      <dgm:t>
        <a:bodyPr/>
        <a:lstStyle/>
        <a:p>
          <a:endParaRPr lang="en-US"/>
        </a:p>
      </dgm:t>
    </dgm:pt>
    <dgm:pt modelId="{BA47FD12-A88D-6447-9326-1F0429691A9A}">
      <dgm:prSet/>
      <dgm:spPr/>
      <dgm:t>
        <a:bodyPr/>
        <a:lstStyle/>
        <a:p>
          <a:r>
            <a:rPr lang="en-IN"/>
            <a:t>ROC preparation followed by QC; and</a:t>
          </a:r>
          <a:endParaRPr lang="en-US"/>
        </a:p>
      </dgm:t>
    </dgm:pt>
    <dgm:pt modelId="{CBF009E4-A750-C54D-8CE8-B4ACC0237D36}" type="parTrans" cxnId="{0E9C37DB-7303-E943-B792-40371B389005}">
      <dgm:prSet/>
      <dgm:spPr/>
      <dgm:t>
        <a:bodyPr/>
        <a:lstStyle/>
        <a:p>
          <a:endParaRPr lang="en-US"/>
        </a:p>
      </dgm:t>
    </dgm:pt>
    <dgm:pt modelId="{B5541E2A-44A8-B642-952F-2762A53EACBA}" type="sibTrans" cxnId="{0E9C37DB-7303-E943-B792-40371B389005}">
      <dgm:prSet/>
      <dgm:spPr/>
      <dgm:t>
        <a:bodyPr/>
        <a:lstStyle/>
        <a:p>
          <a:endParaRPr lang="en-US"/>
        </a:p>
      </dgm:t>
    </dgm:pt>
    <dgm:pt modelId="{A5700AA0-8A31-F647-9321-C01DC29CF796}">
      <dgm:prSet/>
      <dgm:spPr/>
      <dgm:t>
        <a:bodyPr/>
        <a:lstStyle/>
        <a:p>
          <a:r>
            <a:rPr lang="en-IN"/>
            <a:t>Issue of ROC, AOC and COC.</a:t>
          </a:r>
          <a:endParaRPr lang="en-US"/>
        </a:p>
      </dgm:t>
    </dgm:pt>
    <dgm:pt modelId="{DD180BDB-2E8A-284D-BBB8-C47680D4107A}" type="parTrans" cxnId="{65409212-4806-6748-809B-7EB60B80D454}">
      <dgm:prSet/>
      <dgm:spPr/>
      <dgm:t>
        <a:bodyPr/>
        <a:lstStyle/>
        <a:p>
          <a:endParaRPr lang="en-US"/>
        </a:p>
      </dgm:t>
    </dgm:pt>
    <dgm:pt modelId="{0DBFAE0A-375B-5446-8DED-BD43911D6A0C}" type="sibTrans" cxnId="{65409212-4806-6748-809B-7EB60B80D454}">
      <dgm:prSet/>
      <dgm:spPr/>
      <dgm:t>
        <a:bodyPr/>
        <a:lstStyle/>
        <a:p>
          <a:endParaRPr lang="en-US"/>
        </a:p>
      </dgm:t>
    </dgm:pt>
    <dgm:pt modelId="{D8CBC920-8841-0A43-A81E-DB387D611F79}" type="pres">
      <dgm:prSet presAssocID="{C0915895-4B16-1747-BB05-AB41D88F92C7}" presName="Name0" presStyleCnt="0">
        <dgm:presLayoutVars>
          <dgm:dir/>
          <dgm:resizeHandles val="exact"/>
        </dgm:presLayoutVars>
      </dgm:prSet>
      <dgm:spPr/>
    </dgm:pt>
    <dgm:pt modelId="{0B47D229-8909-904D-9D2C-D3CEE2234486}" type="pres">
      <dgm:prSet presAssocID="{3A357EC4-F331-DA45-840F-DD099F61672C}" presName="node" presStyleLbl="node1" presStyleIdx="0" presStyleCnt="12">
        <dgm:presLayoutVars>
          <dgm:bulletEnabled val="1"/>
        </dgm:presLayoutVars>
      </dgm:prSet>
      <dgm:spPr/>
    </dgm:pt>
    <dgm:pt modelId="{D47F88FE-14C8-824C-8756-5541A0CE8AF6}" type="pres">
      <dgm:prSet presAssocID="{834E2DAA-263A-0849-A082-7975BE807A43}" presName="sibTrans" presStyleLbl="sibTrans1D1" presStyleIdx="0" presStyleCnt="11"/>
      <dgm:spPr/>
    </dgm:pt>
    <dgm:pt modelId="{8466087D-61DB-BD40-88D7-799F0D76E6C6}" type="pres">
      <dgm:prSet presAssocID="{834E2DAA-263A-0849-A082-7975BE807A43}" presName="connectorText" presStyleLbl="sibTrans1D1" presStyleIdx="0" presStyleCnt="11"/>
      <dgm:spPr/>
    </dgm:pt>
    <dgm:pt modelId="{0030F9E6-D769-0942-86D2-D7BEE00DCBE7}" type="pres">
      <dgm:prSet presAssocID="{EAE6AFBD-3584-D645-808B-129D7A51671D}" presName="node" presStyleLbl="node1" presStyleIdx="1" presStyleCnt="12">
        <dgm:presLayoutVars>
          <dgm:bulletEnabled val="1"/>
        </dgm:presLayoutVars>
      </dgm:prSet>
      <dgm:spPr/>
    </dgm:pt>
    <dgm:pt modelId="{2E758B43-00B6-A740-AA76-191ECB375228}" type="pres">
      <dgm:prSet presAssocID="{D326EB0D-E43E-0643-8057-6741C6B59455}" presName="sibTrans" presStyleLbl="sibTrans1D1" presStyleIdx="1" presStyleCnt="11"/>
      <dgm:spPr/>
    </dgm:pt>
    <dgm:pt modelId="{49AACDF0-A039-A64F-BD2D-7DA449C9E1EA}" type="pres">
      <dgm:prSet presAssocID="{D326EB0D-E43E-0643-8057-6741C6B59455}" presName="connectorText" presStyleLbl="sibTrans1D1" presStyleIdx="1" presStyleCnt="11"/>
      <dgm:spPr/>
    </dgm:pt>
    <dgm:pt modelId="{30A2E0F2-7096-9540-954B-CB0888F5AAC8}" type="pres">
      <dgm:prSet presAssocID="{FE7DE967-162D-6C4C-B065-664C208CEFA5}" presName="node" presStyleLbl="node1" presStyleIdx="2" presStyleCnt="12">
        <dgm:presLayoutVars>
          <dgm:bulletEnabled val="1"/>
        </dgm:presLayoutVars>
      </dgm:prSet>
      <dgm:spPr/>
    </dgm:pt>
    <dgm:pt modelId="{29F30BE1-4E4B-6942-81D4-54B21EEE6902}" type="pres">
      <dgm:prSet presAssocID="{1CD57879-794D-E241-803B-FCC81951EAAA}" presName="sibTrans" presStyleLbl="sibTrans1D1" presStyleIdx="2" presStyleCnt="11"/>
      <dgm:spPr/>
    </dgm:pt>
    <dgm:pt modelId="{4B6C97C2-0CE2-6C4C-9C3F-9F42FE9127D1}" type="pres">
      <dgm:prSet presAssocID="{1CD57879-794D-E241-803B-FCC81951EAAA}" presName="connectorText" presStyleLbl="sibTrans1D1" presStyleIdx="2" presStyleCnt="11"/>
      <dgm:spPr/>
    </dgm:pt>
    <dgm:pt modelId="{04203A76-53CE-134D-B35A-4CD79E227736}" type="pres">
      <dgm:prSet presAssocID="{D112BEDB-B48B-3D4F-81BB-617E22CCBA22}" presName="node" presStyleLbl="node1" presStyleIdx="3" presStyleCnt="12">
        <dgm:presLayoutVars>
          <dgm:bulletEnabled val="1"/>
        </dgm:presLayoutVars>
      </dgm:prSet>
      <dgm:spPr/>
    </dgm:pt>
    <dgm:pt modelId="{E953BCF9-26BB-DB48-9792-576D09B20257}" type="pres">
      <dgm:prSet presAssocID="{3C209EB4-608D-E942-B5D8-2F0316CEDB9A}" presName="sibTrans" presStyleLbl="sibTrans1D1" presStyleIdx="3" presStyleCnt="11"/>
      <dgm:spPr/>
    </dgm:pt>
    <dgm:pt modelId="{61D36658-5A4E-FA4E-BC83-172CE99D77FB}" type="pres">
      <dgm:prSet presAssocID="{3C209EB4-608D-E942-B5D8-2F0316CEDB9A}" presName="connectorText" presStyleLbl="sibTrans1D1" presStyleIdx="3" presStyleCnt="11"/>
      <dgm:spPr/>
    </dgm:pt>
    <dgm:pt modelId="{691065F3-B418-1145-BEC2-0B073EA131F0}" type="pres">
      <dgm:prSet presAssocID="{7AC6B470-7B88-5C43-A9AE-A54D663A8E26}" presName="node" presStyleLbl="node1" presStyleIdx="4" presStyleCnt="12">
        <dgm:presLayoutVars>
          <dgm:bulletEnabled val="1"/>
        </dgm:presLayoutVars>
      </dgm:prSet>
      <dgm:spPr/>
    </dgm:pt>
    <dgm:pt modelId="{959437E5-0FC1-B249-B121-CFCBFE8CD543}" type="pres">
      <dgm:prSet presAssocID="{DA17E36C-930A-BE4B-9BFB-E45EE46BB462}" presName="sibTrans" presStyleLbl="sibTrans1D1" presStyleIdx="4" presStyleCnt="11"/>
      <dgm:spPr/>
    </dgm:pt>
    <dgm:pt modelId="{AD29DE36-01F9-7842-A9BE-47B6899B0183}" type="pres">
      <dgm:prSet presAssocID="{DA17E36C-930A-BE4B-9BFB-E45EE46BB462}" presName="connectorText" presStyleLbl="sibTrans1D1" presStyleIdx="4" presStyleCnt="11"/>
      <dgm:spPr/>
    </dgm:pt>
    <dgm:pt modelId="{CA8B9763-58B1-EF43-BB94-0C0FD691739A}" type="pres">
      <dgm:prSet presAssocID="{6F3AC527-0D01-7244-AA11-7F8A1B992679}" presName="node" presStyleLbl="node1" presStyleIdx="5" presStyleCnt="12">
        <dgm:presLayoutVars>
          <dgm:bulletEnabled val="1"/>
        </dgm:presLayoutVars>
      </dgm:prSet>
      <dgm:spPr/>
    </dgm:pt>
    <dgm:pt modelId="{42C05894-32D0-5940-B4A9-03AD3867707F}" type="pres">
      <dgm:prSet presAssocID="{16EB032A-F141-254E-BEC2-D33EE28EBA55}" presName="sibTrans" presStyleLbl="sibTrans1D1" presStyleIdx="5" presStyleCnt="11"/>
      <dgm:spPr/>
    </dgm:pt>
    <dgm:pt modelId="{66B682B9-923D-D740-A52C-5A4238D362B7}" type="pres">
      <dgm:prSet presAssocID="{16EB032A-F141-254E-BEC2-D33EE28EBA55}" presName="connectorText" presStyleLbl="sibTrans1D1" presStyleIdx="5" presStyleCnt="11"/>
      <dgm:spPr/>
    </dgm:pt>
    <dgm:pt modelId="{DD07B938-521E-CD47-8E41-905859FCF86E}" type="pres">
      <dgm:prSet presAssocID="{DA259BA8-5585-704C-9124-7A1C829CF77B}" presName="node" presStyleLbl="node1" presStyleIdx="6" presStyleCnt="12">
        <dgm:presLayoutVars>
          <dgm:bulletEnabled val="1"/>
        </dgm:presLayoutVars>
      </dgm:prSet>
      <dgm:spPr/>
    </dgm:pt>
    <dgm:pt modelId="{233FBDDE-62BF-D843-8C06-45381F372E50}" type="pres">
      <dgm:prSet presAssocID="{6BF238CE-A2A2-7541-987B-F8B5A236658A}" presName="sibTrans" presStyleLbl="sibTrans1D1" presStyleIdx="6" presStyleCnt="11"/>
      <dgm:spPr/>
    </dgm:pt>
    <dgm:pt modelId="{D8E66B0D-DAA3-C748-BCDB-3E1A76B3F42C}" type="pres">
      <dgm:prSet presAssocID="{6BF238CE-A2A2-7541-987B-F8B5A236658A}" presName="connectorText" presStyleLbl="sibTrans1D1" presStyleIdx="6" presStyleCnt="11"/>
      <dgm:spPr/>
    </dgm:pt>
    <dgm:pt modelId="{34BE3B8D-9E36-DA45-A82E-80D3D590E71C}" type="pres">
      <dgm:prSet presAssocID="{A4B6B38A-5F83-1948-879A-BC431A70D4BE}" presName="node" presStyleLbl="node1" presStyleIdx="7" presStyleCnt="12">
        <dgm:presLayoutVars>
          <dgm:bulletEnabled val="1"/>
        </dgm:presLayoutVars>
      </dgm:prSet>
      <dgm:spPr/>
    </dgm:pt>
    <dgm:pt modelId="{C66AF6E0-6B0B-664C-B47F-3D39AA78F269}" type="pres">
      <dgm:prSet presAssocID="{CD4C162F-CF7D-574E-965B-14E687D57A6C}" presName="sibTrans" presStyleLbl="sibTrans1D1" presStyleIdx="7" presStyleCnt="11"/>
      <dgm:spPr/>
    </dgm:pt>
    <dgm:pt modelId="{7F19824F-544B-0F46-852A-ADD8C2F59B83}" type="pres">
      <dgm:prSet presAssocID="{CD4C162F-CF7D-574E-965B-14E687D57A6C}" presName="connectorText" presStyleLbl="sibTrans1D1" presStyleIdx="7" presStyleCnt="11"/>
      <dgm:spPr/>
    </dgm:pt>
    <dgm:pt modelId="{6FFD80DB-4015-BB45-BBE9-3D1E7DCB05BC}" type="pres">
      <dgm:prSet presAssocID="{EEC612DC-11A8-BE44-9E4A-FC66FDF4B8CA}" presName="node" presStyleLbl="node1" presStyleIdx="8" presStyleCnt="12">
        <dgm:presLayoutVars>
          <dgm:bulletEnabled val="1"/>
        </dgm:presLayoutVars>
      </dgm:prSet>
      <dgm:spPr/>
    </dgm:pt>
    <dgm:pt modelId="{A7AEB0AB-1660-D349-95D0-6FAE841B53EC}" type="pres">
      <dgm:prSet presAssocID="{ECCBBF02-C2D5-124D-BAF5-9343D47DE42E}" presName="sibTrans" presStyleLbl="sibTrans1D1" presStyleIdx="8" presStyleCnt="11"/>
      <dgm:spPr/>
    </dgm:pt>
    <dgm:pt modelId="{7A9C2E6D-AB31-4744-A193-DCEB42DFC25B}" type="pres">
      <dgm:prSet presAssocID="{ECCBBF02-C2D5-124D-BAF5-9343D47DE42E}" presName="connectorText" presStyleLbl="sibTrans1D1" presStyleIdx="8" presStyleCnt="11"/>
      <dgm:spPr/>
    </dgm:pt>
    <dgm:pt modelId="{731F505C-23B8-EA41-93E3-AC4A39D4BA08}" type="pres">
      <dgm:prSet presAssocID="{D74F4297-B3E4-DE43-AF75-7E17F5668351}" presName="node" presStyleLbl="node1" presStyleIdx="9" presStyleCnt="12">
        <dgm:presLayoutVars>
          <dgm:bulletEnabled val="1"/>
        </dgm:presLayoutVars>
      </dgm:prSet>
      <dgm:spPr/>
    </dgm:pt>
    <dgm:pt modelId="{9ACFE5B8-477A-B74B-96F6-EFE053824471}" type="pres">
      <dgm:prSet presAssocID="{423D31D7-FFD3-5C48-B843-DC2BC3AC9754}" presName="sibTrans" presStyleLbl="sibTrans1D1" presStyleIdx="9" presStyleCnt="11"/>
      <dgm:spPr/>
    </dgm:pt>
    <dgm:pt modelId="{8D8B42BC-B52F-4242-99F1-2757E11E6109}" type="pres">
      <dgm:prSet presAssocID="{423D31D7-FFD3-5C48-B843-DC2BC3AC9754}" presName="connectorText" presStyleLbl="sibTrans1D1" presStyleIdx="9" presStyleCnt="11"/>
      <dgm:spPr/>
    </dgm:pt>
    <dgm:pt modelId="{77979245-6741-A340-A39F-5B2D7927D617}" type="pres">
      <dgm:prSet presAssocID="{BA47FD12-A88D-6447-9326-1F0429691A9A}" presName="node" presStyleLbl="node1" presStyleIdx="10" presStyleCnt="12">
        <dgm:presLayoutVars>
          <dgm:bulletEnabled val="1"/>
        </dgm:presLayoutVars>
      </dgm:prSet>
      <dgm:spPr/>
    </dgm:pt>
    <dgm:pt modelId="{8BA61C96-D1E0-6C41-A770-428799B937CD}" type="pres">
      <dgm:prSet presAssocID="{B5541E2A-44A8-B642-952F-2762A53EACBA}" presName="sibTrans" presStyleLbl="sibTrans1D1" presStyleIdx="10" presStyleCnt="11"/>
      <dgm:spPr/>
    </dgm:pt>
    <dgm:pt modelId="{01F3B5BB-282B-9149-931F-EC8EB3F62BF0}" type="pres">
      <dgm:prSet presAssocID="{B5541E2A-44A8-B642-952F-2762A53EACBA}" presName="connectorText" presStyleLbl="sibTrans1D1" presStyleIdx="10" presStyleCnt="11"/>
      <dgm:spPr/>
    </dgm:pt>
    <dgm:pt modelId="{35AC7590-3ED6-7A4C-9DFD-F559CF1BA579}" type="pres">
      <dgm:prSet presAssocID="{A5700AA0-8A31-F647-9321-C01DC29CF796}" presName="node" presStyleLbl="node1" presStyleIdx="11" presStyleCnt="12">
        <dgm:presLayoutVars>
          <dgm:bulletEnabled val="1"/>
        </dgm:presLayoutVars>
      </dgm:prSet>
      <dgm:spPr/>
    </dgm:pt>
  </dgm:ptLst>
  <dgm:cxnLst>
    <dgm:cxn modelId="{59109B0D-D78B-B244-9F0D-A9095F54AA24}" srcId="{C0915895-4B16-1747-BB05-AB41D88F92C7}" destId="{6F3AC527-0D01-7244-AA11-7F8A1B992679}" srcOrd="5" destOrd="0" parTransId="{0F5AC52B-3D99-9F48-952F-03839087F87D}" sibTransId="{16EB032A-F141-254E-BEC2-D33EE28EBA55}"/>
    <dgm:cxn modelId="{65409212-4806-6748-809B-7EB60B80D454}" srcId="{C0915895-4B16-1747-BB05-AB41D88F92C7}" destId="{A5700AA0-8A31-F647-9321-C01DC29CF796}" srcOrd="11" destOrd="0" parTransId="{DD180BDB-2E8A-284D-BBB8-C47680D4107A}" sibTransId="{0DBFAE0A-375B-5446-8DED-BD43911D6A0C}"/>
    <dgm:cxn modelId="{D4E8C221-31A3-2740-B73A-FABC32EEDF4E}" type="presOf" srcId="{834E2DAA-263A-0849-A082-7975BE807A43}" destId="{D47F88FE-14C8-824C-8756-5541A0CE8AF6}" srcOrd="0" destOrd="0" presId="urn:microsoft.com/office/officeart/2005/8/layout/bProcess3"/>
    <dgm:cxn modelId="{C1BD0A24-38A4-F848-9790-D6D2F0965CDB}" type="presOf" srcId="{6F3AC527-0D01-7244-AA11-7F8A1B992679}" destId="{CA8B9763-58B1-EF43-BB94-0C0FD691739A}" srcOrd="0" destOrd="0" presId="urn:microsoft.com/office/officeart/2005/8/layout/bProcess3"/>
    <dgm:cxn modelId="{A7FAA12E-1EB7-8148-BDAB-48E18291AD0E}" type="presOf" srcId="{EAE6AFBD-3584-D645-808B-129D7A51671D}" destId="{0030F9E6-D769-0942-86D2-D7BEE00DCBE7}" srcOrd="0" destOrd="0" presId="urn:microsoft.com/office/officeart/2005/8/layout/bProcess3"/>
    <dgm:cxn modelId="{59A86035-C087-6C4E-84EB-B70A62EAC586}" srcId="{C0915895-4B16-1747-BB05-AB41D88F92C7}" destId="{A4B6B38A-5F83-1948-879A-BC431A70D4BE}" srcOrd="7" destOrd="0" parTransId="{3CE52B61-A369-BE47-B48B-8490D9CBEB36}" sibTransId="{CD4C162F-CF7D-574E-965B-14E687D57A6C}"/>
    <dgm:cxn modelId="{7055D537-CE07-AB4E-A1A8-094A7CFAE129}" type="presOf" srcId="{BA47FD12-A88D-6447-9326-1F0429691A9A}" destId="{77979245-6741-A340-A39F-5B2D7927D617}" srcOrd="0" destOrd="0" presId="urn:microsoft.com/office/officeart/2005/8/layout/bProcess3"/>
    <dgm:cxn modelId="{6B165147-E23F-9749-90E8-0FAE6AC15DF8}" type="presOf" srcId="{7AC6B470-7B88-5C43-A9AE-A54D663A8E26}" destId="{691065F3-B418-1145-BEC2-0B073EA131F0}" srcOrd="0" destOrd="0" presId="urn:microsoft.com/office/officeart/2005/8/layout/bProcess3"/>
    <dgm:cxn modelId="{B7AA8F48-1D51-5244-9EBD-F3AE130AB96E}" type="presOf" srcId="{16EB032A-F141-254E-BEC2-D33EE28EBA55}" destId="{42C05894-32D0-5940-B4A9-03AD3867707F}" srcOrd="0" destOrd="0" presId="urn:microsoft.com/office/officeart/2005/8/layout/bProcess3"/>
    <dgm:cxn modelId="{71DD2B49-25D2-974C-A1B2-2AE67C5F8BC9}" type="presOf" srcId="{DA259BA8-5585-704C-9124-7A1C829CF77B}" destId="{DD07B938-521E-CD47-8E41-905859FCF86E}" srcOrd="0" destOrd="0" presId="urn:microsoft.com/office/officeart/2005/8/layout/bProcess3"/>
    <dgm:cxn modelId="{F275514C-58AB-5143-954A-C6D274D5087A}" type="presOf" srcId="{FE7DE967-162D-6C4C-B065-664C208CEFA5}" destId="{30A2E0F2-7096-9540-954B-CB0888F5AAC8}" srcOrd="0" destOrd="0" presId="urn:microsoft.com/office/officeart/2005/8/layout/bProcess3"/>
    <dgm:cxn modelId="{28CEE557-72B9-A348-B816-6C0319DAFEB4}" type="presOf" srcId="{EEC612DC-11A8-BE44-9E4A-FC66FDF4B8CA}" destId="{6FFD80DB-4015-BB45-BBE9-3D1E7DCB05BC}" srcOrd="0" destOrd="0" presId="urn:microsoft.com/office/officeart/2005/8/layout/bProcess3"/>
    <dgm:cxn modelId="{B1C8885A-5CD1-964B-A635-B7744AB0AA51}" type="presOf" srcId="{3A357EC4-F331-DA45-840F-DD099F61672C}" destId="{0B47D229-8909-904D-9D2C-D3CEE2234486}" srcOrd="0" destOrd="0" presId="urn:microsoft.com/office/officeart/2005/8/layout/bProcess3"/>
    <dgm:cxn modelId="{9915605D-9B35-4A43-8F55-6946EF00B0BE}" type="presOf" srcId="{1CD57879-794D-E241-803B-FCC81951EAAA}" destId="{29F30BE1-4E4B-6942-81D4-54B21EEE6902}" srcOrd="0" destOrd="0" presId="urn:microsoft.com/office/officeart/2005/8/layout/bProcess3"/>
    <dgm:cxn modelId="{769EFB61-399B-0441-83AC-5D5F2E5F19EE}" srcId="{C0915895-4B16-1747-BB05-AB41D88F92C7}" destId="{D112BEDB-B48B-3D4F-81BB-617E22CCBA22}" srcOrd="3" destOrd="0" parTransId="{D54D4322-7F51-654D-80FE-EE04E523177A}" sibTransId="{3C209EB4-608D-E942-B5D8-2F0316CEDB9A}"/>
    <dgm:cxn modelId="{9989F969-6039-CD40-865E-283A8AE2E996}" type="presOf" srcId="{3C209EB4-608D-E942-B5D8-2F0316CEDB9A}" destId="{E953BCF9-26BB-DB48-9792-576D09B20257}" srcOrd="0" destOrd="0" presId="urn:microsoft.com/office/officeart/2005/8/layout/bProcess3"/>
    <dgm:cxn modelId="{67DEAB6B-B9BB-5E4A-946E-03903E68B85C}" type="presOf" srcId="{1CD57879-794D-E241-803B-FCC81951EAAA}" destId="{4B6C97C2-0CE2-6C4C-9C3F-9F42FE9127D1}" srcOrd="1" destOrd="0" presId="urn:microsoft.com/office/officeart/2005/8/layout/bProcess3"/>
    <dgm:cxn modelId="{41085573-205C-924E-82D2-9360222806ED}" type="presOf" srcId="{C0915895-4B16-1747-BB05-AB41D88F92C7}" destId="{D8CBC920-8841-0A43-A81E-DB387D611F79}" srcOrd="0" destOrd="0" presId="urn:microsoft.com/office/officeart/2005/8/layout/bProcess3"/>
    <dgm:cxn modelId="{3202FB73-E29A-3E4D-A21B-7CBA30AEBFF7}" type="presOf" srcId="{D74F4297-B3E4-DE43-AF75-7E17F5668351}" destId="{731F505C-23B8-EA41-93E3-AC4A39D4BA08}" srcOrd="0" destOrd="0" presId="urn:microsoft.com/office/officeart/2005/8/layout/bProcess3"/>
    <dgm:cxn modelId="{A0839575-1140-884F-AC65-1349F4D5FF44}" type="presOf" srcId="{A5700AA0-8A31-F647-9321-C01DC29CF796}" destId="{35AC7590-3ED6-7A4C-9DFD-F559CF1BA579}" srcOrd="0" destOrd="0" presId="urn:microsoft.com/office/officeart/2005/8/layout/bProcess3"/>
    <dgm:cxn modelId="{C6D5BD7B-DF83-B84E-AC19-214BA2B6B5D3}" srcId="{C0915895-4B16-1747-BB05-AB41D88F92C7}" destId="{3A357EC4-F331-DA45-840F-DD099F61672C}" srcOrd="0" destOrd="0" parTransId="{9F58B60B-B55F-C04F-9B3E-063B7BCB338C}" sibTransId="{834E2DAA-263A-0849-A082-7975BE807A43}"/>
    <dgm:cxn modelId="{FE8F647E-5354-1E43-ADE3-EE97B8C075BC}" type="presOf" srcId="{ECCBBF02-C2D5-124D-BAF5-9343D47DE42E}" destId="{7A9C2E6D-AB31-4744-A193-DCEB42DFC25B}" srcOrd="1" destOrd="0" presId="urn:microsoft.com/office/officeart/2005/8/layout/bProcess3"/>
    <dgm:cxn modelId="{8041E681-B756-BC40-BCF5-05F03D4E53CF}" type="presOf" srcId="{D326EB0D-E43E-0643-8057-6741C6B59455}" destId="{49AACDF0-A039-A64F-BD2D-7DA449C9E1EA}" srcOrd="1" destOrd="0" presId="urn:microsoft.com/office/officeart/2005/8/layout/bProcess3"/>
    <dgm:cxn modelId="{E53BFC8B-1533-FC4A-8AC7-B7F4468825AB}" type="presOf" srcId="{423D31D7-FFD3-5C48-B843-DC2BC3AC9754}" destId="{8D8B42BC-B52F-4242-99F1-2757E11E6109}" srcOrd="1" destOrd="0" presId="urn:microsoft.com/office/officeart/2005/8/layout/bProcess3"/>
    <dgm:cxn modelId="{03A3788E-2EA3-2949-A567-DF94F084B231}" srcId="{C0915895-4B16-1747-BB05-AB41D88F92C7}" destId="{EEC612DC-11A8-BE44-9E4A-FC66FDF4B8CA}" srcOrd="8" destOrd="0" parTransId="{E14B1982-A8DA-A246-B793-4D6F045948B3}" sibTransId="{ECCBBF02-C2D5-124D-BAF5-9343D47DE42E}"/>
    <dgm:cxn modelId="{A2CBDD92-CDB8-184F-9767-6F0CC1BBCC99}" srcId="{C0915895-4B16-1747-BB05-AB41D88F92C7}" destId="{FE7DE967-162D-6C4C-B065-664C208CEFA5}" srcOrd="2" destOrd="0" parTransId="{3FD21B0F-3EBB-7743-8A80-CDDFF49ADD70}" sibTransId="{1CD57879-794D-E241-803B-FCC81951EAAA}"/>
    <dgm:cxn modelId="{A3CC9493-F2C8-0D49-8432-6774181E5B4A}" type="presOf" srcId="{B5541E2A-44A8-B642-952F-2762A53EACBA}" destId="{01F3B5BB-282B-9149-931F-EC8EB3F62BF0}" srcOrd="1" destOrd="0" presId="urn:microsoft.com/office/officeart/2005/8/layout/bProcess3"/>
    <dgm:cxn modelId="{BEE40B96-9294-6E46-9FA3-9616886C78DA}" srcId="{C0915895-4B16-1747-BB05-AB41D88F92C7}" destId="{EAE6AFBD-3584-D645-808B-129D7A51671D}" srcOrd="1" destOrd="0" parTransId="{3E407681-6E54-FC44-A604-5C4630599457}" sibTransId="{D326EB0D-E43E-0643-8057-6741C6B59455}"/>
    <dgm:cxn modelId="{4B613996-0447-D646-B8D0-CF7FB497826F}" type="presOf" srcId="{3C209EB4-608D-E942-B5D8-2F0316CEDB9A}" destId="{61D36658-5A4E-FA4E-BC83-172CE99D77FB}" srcOrd="1" destOrd="0" presId="urn:microsoft.com/office/officeart/2005/8/layout/bProcess3"/>
    <dgm:cxn modelId="{13B138A1-59C4-6B41-B530-46635CFED0F2}" type="presOf" srcId="{834E2DAA-263A-0849-A082-7975BE807A43}" destId="{8466087D-61DB-BD40-88D7-799F0D76E6C6}" srcOrd="1" destOrd="0" presId="urn:microsoft.com/office/officeart/2005/8/layout/bProcess3"/>
    <dgm:cxn modelId="{C70C5DA8-C319-4D4B-A806-96C158E20CE3}" type="presOf" srcId="{423D31D7-FFD3-5C48-B843-DC2BC3AC9754}" destId="{9ACFE5B8-477A-B74B-96F6-EFE053824471}" srcOrd="0" destOrd="0" presId="urn:microsoft.com/office/officeart/2005/8/layout/bProcess3"/>
    <dgm:cxn modelId="{5FE5F9AB-BA26-7648-BCEC-30893F52A07E}" type="presOf" srcId="{B5541E2A-44A8-B642-952F-2762A53EACBA}" destId="{8BA61C96-D1E0-6C41-A770-428799B937CD}" srcOrd="0" destOrd="0" presId="urn:microsoft.com/office/officeart/2005/8/layout/bProcess3"/>
    <dgm:cxn modelId="{79255BAD-7965-084D-9FCD-2A5BFCF1C610}" type="presOf" srcId="{D326EB0D-E43E-0643-8057-6741C6B59455}" destId="{2E758B43-00B6-A740-AA76-191ECB375228}" srcOrd="0" destOrd="0" presId="urn:microsoft.com/office/officeart/2005/8/layout/bProcess3"/>
    <dgm:cxn modelId="{F0415DB9-24C6-604E-9EFD-DA92EA28C010}" type="presOf" srcId="{A4B6B38A-5F83-1948-879A-BC431A70D4BE}" destId="{34BE3B8D-9E36-DA45-A82E-80D3D590E71C}" srcOrd="0" destOrd="0" presId="urn:microsoft.com/office/officeart/2005/8/layout/bProcess3"/>
    <dgm:cxn modelId="{73F5FCBA-25F6-1441-9558-4E91B80F1F8E}" type="presOf" srcId="{6BF238CE-A2A2-7541-987B-F8B5A236658A}" destId="{D8E66B0D-DAA3-C748-BCDB-3E1A76B3F42C}" srcOrd="1" destOrd="0" presId="urn:microsoft.com/office/officeart/2005/8/layout/bProcess3"/>
    <dgm:cxn modelId="{CE78E0BD-C303-B14D-8C59-B58F1B090C73}" srcId="{C0915895-4B16-1747-BB05-AB41D88F92C7}" destId="{D74F4297-B3E4-DE43-AF75-7E17F5668351}" srcOrd="9" destOrd="0" parTransId="{F3149BDD-E2BB-5A47-8400-55569C5D777C}" sibTransId="{423D31D7-FFD3-5C48-B843-DC2BC3AC9754}"/>
    <dgm:cxn modelId="{FCCC93C3-4ACD-DA49-8271-C6B79AF261EC}" type="presOf" srcId="{16EB032A-F141-254E-BEC2-D33EE28EBA55}" destId="{66B682B9-923D-D740-A52C-5A4238D362B7}" srcOrd="1" destOrd="0" presId="urn:microsoft.com/office/officeart/2005/8/layout/bProcess3"/>
    <dgm:cxn modelId="{E1B696CA-62DA-B741-8761-691CFDCFF28B}" type="presOf" srcId="{6BF238CE-A2A2-7541-987B-F8B5A236658A}" destId="{233FBDDE-62BF-D843-8C06-45381F372E50}" srcOrd="0" destOrd="0" presId="urn:microsoft.com/office/officeart/2005/8/layout/bProcess3"/>
    <dgm:cxn modelId="{76EAD6D8-2455-AE48-995F-B8EF0159D4EE}" type="presOf" srcId="{DA17E36C-930A-BE4B-9BFB-E45EE46BB462}" destId="{959437E5-0FC1-B249-B121-CFCBFE8CD543}" srcOrd="0" destOrd="0" presId="urn:microsoft.com/office/officeart/2005/8/layout/bProcess3"/>
    <dgm:cxn modelId="{31C013D9-2B41-8E46-AF11-6A899B8EDAED}" type="presOf" srcId="{CD4C162F-CF7D-574E-965B-14E687D57A6C}" destId="{7F19824F-544B-0F46-852A-ADD8C2F59B83}" srcOrd="1" destOrd="0" presId="urn:microsoft.com/office/officeart/2005/8/layout/bProcess3"/>
    <dgm:cxn modelId="{385BD5D9-C40C-ED4A-8976-54B905B9319E}" type="presOf" srcId="{DA17E36C-930A-BE4B-9BFB-E45EE46BB462}" destId="{AD29DE36-01F9-7842-A9BE-47B6899B0183}" srcOrd="1" destOrd="0" presId="urn:microsoft.com/office/officeart/2005/8/layout/bProcess3"/>
    <dgm:cxn modelId="{0E9C37DB-7303-E943-B792-40371B389005}" srcId="{C0915895-4B16-1747-BB05-AB41D88F92C7}" destId="{BA47FD12-A88D-6447-9326-1F0429691A9A}" srcOrd="10" destOrd="0" parTransId="{CBF009E4-A750-C54D-8CE8-B4ACC0237D36}" sibTransId="{B5541E2A-44A8-B642-952F-2762A53EACBA}"/>
    <dgm:cxn modelId="{0E2DBEE7-99F5-C040-8BF0-377B96F82C1C}" srcId="{C0915895-4B16-1747-BB05-AB41D88F92C7}" destId="{7AC6B470-7B88-5C43-A9AE-A54D663A8E26}" srcOrd="4" destOrd="0" parTransId="{57E4197D-BA2B-7A46-BEB2-0A3CF291A139}" sibTransId="{DA17E36C-930A-BE4B-9BFB-E45EE46BB462}"/>
    <dgm:cxn modelId="{7EEAC1EC-A7E7-9445-A8EB-2231474B9822}" type="presOf" srcId="{ECCBBF02-C2D5-124D-BAF5-9343D47DE42E}" destId="{A7AEB0AB-1660-D349-95D0-6FAE841B53EC}" srcOrd="0" destOrd="0" presId="urn:microsoft.com/office/officeart/2005/8/layout/bProcess3"/>
    <dgm:cxn modelId="{01236DFC-7ACD-1A47-8FB1-847D12524CEF}" type="presOf" srcId="{CD4C162F-CF7D-574E-965B-14E687D57A6C}" destId="{C66AF6E0-6B0B-664C-B47F-3D39AA78F269}" srcOrd="0" destOrd="0" presId="urn:microsoft.com/office/officeart/2005/8/layout/bProcess3"/>
    <dgm:cxn modelId="{5EE570FD-0D07-034C-B0B1-E9F4E5FE52EF}" type="presOf" srcId="{D112BEDB-B48B-3D4F-81BB-617E22CCBA22}" destId="{04203A76-53CE-134D-B35A-4CD79E227736}" srcOrd="0" destOrd="0" presId="urn:microsoft.com/office/officeart/2005/8/layout/bProcess3"/>
    <dgm:cxn modelId="{6EBF47FF-5D7C-4B4D-AB8A-AED13B27FD8E}" srcId="{C0915895-4B16-1747-BB05-AB41D88F92C7}" destId="{DA259BA8-5585-704C-9124-7A1C829CF77B}" srcOrd="6" destOrd="0" parTransId="{9CA2C6B7-F401-854C-BA3C-EF2B697B2496}" sibTransId="{6BF238CE-A2A2-7541-987B-F8B5A236658A}"/>
    <dgm:cxn modelId="{9B7ACB02-72FF-3141-9283-445860E4DD9E}" type="presParOf" srcId="{D8CBC920-8841-0A43-A81E-DB387D611F79}" destId="{0B47D229-8909-904D-9D2C-D3CEE2234486}" srcOrd="0" destOrd="0" presId="urn:microsoft.com/office/officeart/2005/8/layout/bProcess3"/>
    <dgm:cxn modelId="{3D841DC3-4A79-A644-A9DE-3141B81CB7A1}" type="presParOf" srcId="{D8CBC920-8841-0A43-A81E-DB387D611F79}" destId="{D47F88FE-14C8-824C-8756-5541A0CE8AF6}" srcOrd="1" destOrd="0" presId="urn:microsoft.com/office/officeart/2005/8/layout/bProcess3"/>
    <dgm:cxn modelId="{52014F4D-CC71-454B-B150-3067A864BA1F}" type="presParOf" srcId="{D47F88FE-14C8-824C-8756-5541A0CE8AF6}" destId="{8466087D-61DB-BD40-88D7-799F0D76E6C6}" srcOrd="0" destOrd="0" presId="urn:microsoft.com/office/officeart/2005/8/layout/bProcess3"/>
    <dgm:cxn modelId="{B38A7EEB-5D03-5143-9FCD-31FED974557B}" type="presParOf" srcId="{D8CBC920-8841-0A43-A81E-DB387D611F79}" destId="{0030F9E6-D769-0942-86D2-D7BEE00DCBE7}" srcOrd="2" destOrd="0" presId="urn:microsoft.com/office/officeart/2005/8/layout/bProcess3"/>
    <dgm:cxn modelId="{07DF03DA-F92C-4E46-887D-8912C9517830}" type="presParOf" srcId="{D8CBC920-8841-0A43-A81E-DB387D611F79}" destId="{2E758B43-00B6-A740-AA76-191ECB375228}" srcOrd="3" destOrd="0" presId="urn:microsoft.com/office/officeart/2005/8/layout/bProcess3"/>
    <dgm:cxn modelId="{EE431FF3-4C6F-6048-A4E1-0F24B85EBD35}" type="presParOf" srcId="{2E758B43-00B6-A740-AA76-191ECB375228}" destId="{49AACDF0-A039-A64F-BD2D-7DA449C9E1EA}" srcOrd="0" destOrd="0" presId="urn:microsoft.com/office/officeart/2005/8/layout/bProcess3"/>
    <dgm:cxn modelId="{7C60BCAB-AF32-074F-9B90-FE061EF93053}" type="presParOf" srcId="{D8CBC920-8841-0A43-A81E-DB387D611F79}" destId="{30A2E0F2-7096-9540-954B-CB0888F5AAC8}" srcOrd="4" destOrd="0" presId="urn:microsoft.com/office/officeart/2005/8/layout/bProcess3"/>
    <dgm:cxn modelId="{22E9CA67-EA11-124E-84A6-58E45565B3E9}" type="presParOf" srcId="{D8CBC920-8841-0A43-A81E-DB387D611F79}" destId="{29F30BE1-4E4B-6942-81D4-54B21EEE6902}" srcOrd="5" destOrd="0" presId="urn:microsoft.com/office/officeart/2005/8/layout/bProcess3"/>
    <dgm:cxn modelId="{B8E21283-32A8-394F-A5CA-31AD69FB1D3F}" type="presParOf" srcId="{29F30BE1-4E4B-6942-81D4-54B21EEE6902}" destId="{4B6C97C2-0CE2-6C4C-9C3F-9F42FE9127D1}" srcOrd="0" destOrd="0" presId="urn:microsoft.com/office/officeart/2005/8/layout/bProcess3"/>
    <dgm:cxn modelId="{5934D504-E2E7-0A4C-80EE-9495BEB00496}" type="presParOf" srcId="{D8CBC920-8841-0A43-A81E-DB387D611F79}" destId="{04203A76-53CE-134D-B35A-4CD79E227736}" srcOrd="6" destOrd="0" presId="urn:microsoft.com/office/officeart/2005/8/layout/bProcess3"/>
    <dgm:cxn modelId="{CC26BBBF-9B37-704F-BCAC-CDAF5C3BB146}" type="presParOf" srcId="{D8CBC920-8841-0A43-A81E-DB387D611F79}" destId="{E953BCF9-26BB-DB48-9792-576D09B20257}" srcOrd="7" destOrd="0" presId="urn:microsoft.com/office/officeart/2005/8/layout/bProcess3"/>
    <dgm:cxn modelId="{E27C7D3F-F239-A14C-A1C1-D2C5E487A725}" type="presParOf" srcId="{E953BCF9-26BB-DB48-9792-576D09B20257}" destId="{61D36658-5A4E-FA4E-BC83-172CE99D77FB}" srcOrd="0" destOrd="0" presId="urn:microsoft.com/office/officeart/2005/8/layout/bProcess3"/>
    <dgm:cxn modelId="{41744E0F-A08B-2144-A98B-00C8D7EF9F99}" type="presParOf" srcId="{D8CBC920-8841-0A43-A81E-DB387D611F79}" destId="{691065F3-B418-1145-BEC2-0B073EA131F0}" srcOrd="8" destOrd="0" presId="urn:microsoft.com/office/officeart/2005/8/layout/bProcess3"/>
    <dgm:cxn modelId="{7E6899BF-8104-6240-A434-339D05015C44}" type="presParOf" srcId="{D8CBC920-8841-0A43-A81E-DB387D611F79}" destId="{959437E5-0FC1-B249-B121-CFCBFE8CD543}" srcOrd="9" destOrd="0" presId="urn:microsoft.com/office/officeart/2005/8/layout/bProcess3"/>
    <dgm:cxn modelId="{9CD1561C-9A09-A345-A0FE-321A4D92C8B0}" type="presParOf" srcId="{959437E5-0FC1-B249-B121-CFCBFE8CD543}" destId="{AD29DE36-01F9-7842-A9BE-47B6899B0183}" srcOrd="0" destOrd="0" presId="urn:microsoft.com/office/officeart/2005/8/layout/bProcess3"/>
    <dgm:cxn modelId="{84E7CD89-F1E2-6D47-A2A3-C3C6A4517430}" type="presParOf" srcId="{D8CBC920-8841-0A43-A81E-DB387D611F79}" destId="{CA8B9763-58B1-EF43-BB94-0C0FD691739A}" srcOrd="10" destOrd="0" presId="urn:microsoft.com/office/officeart/2005/8/layout/bProcess3"/>
    <dgm:cxn modelId="{394913C8-71F4-5C44-AB09-13AB00A58B6C}" type="presParOf" srcId="{D8CBC920-8841-0A43-A81E-DB387D611F79}" destId="{42C05894-32D0-5940-B4A9-03AD3867707F}" srcOrd="11" destOrd="0" presId="urn:microsoft.com/office/officeart/2005/8/layout/bProcess3"/>
    <dgm:cxn modelId="{690926FC-76DD-1A4D-989C-C8A9F7614CF3}" type="presParOf" srcId="{42C05894-32D0-5940-B4A9-03AD3867707F}" destId="{66B682B9-923D-D740-A52C-5A4238D362B7}" srcOrd="0" destOrd="0" presId="urn:microsoft.com/office/officeart/2005/8/layout/bProcess3"/>
    <dgm:cxn modelId="{76346EF0-3051-9341-A1AD-E6BFDD116AFE}" type="presParOf" srcId="{D8CBC920-8841-0A43-A81E-DB387D611F79}" destId="{DD07B938-521E-CD47-8E41-905859FCF86E}" srcOrd="12" destOrd="0" presId="urn:microsoft.com/office/officeart/2005/8/layout/bProcess3"/>
    <dgm:cxn modelId="{45B8CFFF-6E60-234F-BC7F-9057059060BA}" type="presParOf" srcId="{D8CBC920-8841-0A43-A81E-DB387D611F79}" destId="{233FBDDE-62BF-D843-8C06-45381F372E50}" srcOrd="13" destOrd="0" presId="urn:microsoft.com/office/officeart/2005/8/layout/bProcess3"/>
    <dgm:cxn modelId="{1A25D601-4084-6044-B482-E0F547F44D4E}" type="presParOf" srcId="{233FBDDE-62BF-D843-8C06-45381F372E50}" destId="{D8E66B0D-DAA3-C748-BCDB-3E1A76B3F42C}" srcOrd="0" destOrd="0" presId="urn:microsoft.com/office/officeart/2005/8/layout/bProcess3"/>
    <dgm:cxn modelId="{19C14193-96BA-C34E-96E3-FC29A9F760AC}" type="presParOf" srcId="{D8CBC920-8841-0A43-A81E-DB387D611F79}" destId="{34BE3B8D-9E36-DA45-A82E-80D3D590E71C}" srcOrd="14" destOrd="0" presId="urn:microsoft.com/office/officeart/2005/8/layout/bProcess3"/>
    <dgm:cxn modelId="{55AA7946-2B52-464A-9642-49AB10D3437E}" type="presParOf" srcId="{D8CBC920-8841-0A43-A81E-DB387D611F79}" destId="{C66AF6E0-6B0B-664C-B47F-3D39AA78F269}" srcOrd="15" destOrd="0" presId="urn:microsoft.com/office/officeart/2005/8/layout/bProcess3"/>
    <dgm:cxn modelId="{CB53D4A0-09C7-EF4E-8795-5303E9A15040}" type="presParOf" srcId="{C66AF6E0-6B0B-664C-B47F-3D39AA78F269}" destId="{7F19824F-544B-0F46-852A-ADD8C2F59B83}" srcOrd="0" destOrd="0" presId="urn:microsoft.com/office/officeart/2005/8/layout/bProcess3"/>
    <dgm:cxn modelId="{22D95C88-B011-9440-9577-04F0002E319F}" type="presParOf" srcId="{D8CBC920-8841-0A43-A81E-DB387D611F79}" destId="{6FFD80DB-4015-BB45-BBE9-3D1E7DCB05BC}" srcOrd="16" destOrd="0" presId="urn:microsoft.com/office/officeart/2005/8/layout/bProcess3"/>
    <dgm:cxn modelId="{6098D472-7034-5248-8E13-F36288404F67}" type="presParOf" srcId="{D8CBC920-8841-0A43-A81E-DB387D611F79}" destId="{A7AEB0AB-1660-D349-95D0-6FAE841B53EC}" srcOrd="17" destOrd="0" presId="urn:microsoft.com/office/officeart/2005/8/layout/bProcess3"/>
    <dgm:cxn modelId="{504D6582-3A27-B741-AD49-F23306CD3BF5}" type="presParOf" srcId="{A7AEB0AB-1660-D349-95D0-6FAE841B53EC}" destId="{7A9C2E6D-AB31-4744-A193-DCEB42DFC25B}" srcOrd="0" destOrd="0" presId="urn:microsoft.com/office/officeart/2005/8/layout/bProcess3"/>
    <dgm:cxn modelId="{DC20370B-F065-A04D-AD59-182B6D17D08D}" type="presParOf" srcId="{D8CBC920-8841-0A43-A81E-DB387D611F79}" destId="{731F505C-23B8-EA41-93E3-AC4A39D4BA08}" srcOrd="18" destOrd="0" presId="urn:microsoft.com/office/officeart/2005/8/layout/bProcess3"/>
    <dgm:cxn modelId="{82CDF273-5741-764E-98CC-685914F612D7}" type="presParOf" srcId="{D8CBC920-8841-0A43-A81E-DB387D611F79}" destId="{9ACFE5B8-477A-B74B-96F6-EFE053824471}" srcOrd="19" destOrd="0" presId="urn:microsoft.com/office/officeart/2005/8/layout/bProcess3"/>
    <dgm:cxn modelId="{9401ED5A-9481-2543-B83E-FE4904D3A98F}" type="presParOf" srcId="{9ACFE5B8-477A-B74B-96F6-EFE053824471}" destId="{8D8B42BC-B52F-4242-99F1-2757E11E6109}" srcOrd="0" destOrd="0" presId="urn:microsoft.com/office/officeart/2005/8/layout/bProcess3"/>
    <dgm:cxn modelId="{EB9D1DF2-238E-3D48-A1D5-4FF3093F38BD}" type="presParOf" srcId="{D8CBC920-8841-0A43-A81E-DB387D611F79}" destId="{77979245-6741-A340-A39F-5B2D7927D617}" srcOrd="20" destOrd="0" presId="urn:microsoft.com/office/officeart/2005/8/layout/bProcess3"/>
    <dgm:cxn modelId="{6A72BB06-FE57-754A-890E-57D8629877CD}" type="presParOf" srcId="{D8CBC920-8841-0A43-A81E-DB387D611F79}" destId="{8BA61C96-D1E0-6C41-A770-428799B937CD}" srcOrd="21" destOrd="0" presId="urn:microsoft.com/office/officeart/2005/8/layout/bProcess3"/>
    <dgm:cxn modelId="{E75B9248-6CE2-7A4D-90A0-4456E6BBE460}" type="presParOf" srcId="{8BA61C96-D1E0-6C41-A770-428799B937CD}" destId="{01F3B5BB-282B-9149-931F-EC8EB3F62BF0}" srcOrd="0" destOrd="0" presId="urn:microsoft.com/office/officeart/2005/8/layout/bProcess3"/>
    <dgm:cxn modelId="{2E173C64-E656-DA42-9941-28C82DB85906}" type="presParOf" srcId="{D8CBC920-8841-0A43-A81E-DB387D611F79}" destId="{35AC7590-3ED6-7A4C-9DFD-F559CF1BA579}" srcOrd="22"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CAE6DD2-5F24-3346-B44E-46DA765C86C4}"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92EA2AA3-D40B-444F-B603-4EF57743155B}">
      <dgm:prSet phldrT="[Text]"/>
      <dgm:spPr/>
      <dgm:t>
        <a:bodyPr/>
        <a:lstStyle/>
        <a:p>
          <a:r>
            <a:rPr lang="en-US" dirty="0"/>
            <a:t>Training</a:t>
          </a:r>
        </a:p>
      </dgm:t>
    </dgm:pt>
    <dgm:pt modelId="{EE972CA9-12A0-3D41-8367-96A55756FD1A}" type="parTrans" cxnId="{074D373A-054A-034D-98CB-5631253E46D9}">
      <dgm:prSet/>
      <dgm:spPr/>
      <dgm:t>
        <a:bodyPr/>
        <a:lstStyle/>
        <a:p>
          <a:endParaRPr lang="en-US"/>
        </a:p>
      </dgm:t>
    </dgm:pt>
    <dgm:pt modelId="{F244F313-FF96-5A47-B4E9-F620C2AD584B}" type="sibTrans" cxnId="{074D373A-054A-034D-98CB-5631253E46D9}">
      <dgm:prSet/>
      <dgm:spPr/>
      <dgm:t>
        <a:bodyPr/>
        <a:lstStyle/>
        <a:p>
          <a:endParaRPr lang="en-US"/>
        </a:p>
      </dgm:t>
    </dgm:pt>
    <dgm:pt modelId="{6784F965-958E-EF47-AC54-76FC9F89B4B0}">
      <dgm:prSet phldrT="[Text]"/>
      <dgm:spPr/>
      <dgm:t>
        <a:bodyPr/>
        <a:lstStyle/>
        <a:p>
          <a:r>
            <a:rPr lang="en-US" dirty="0"/>
            <a:t>Equipment</a:t>
          </a:r>
        </a:p>
      </dgm:t>
    </dgm:pt>
    <dgm:pt modelId="{D1FC6544-1B66-0A48-89E9-DC0F5E83A581}" type="parTrans" cxnId="{9B4B364A-9B46-5246-9AC5-1BA9C5808A66}">
      <dgm:prSet/>
      <dgm:spPr/>
      <dgm:t>
        <a:bodyPr/>
        <a:lstStyle/>
        <a:p>
          <a:endParaRPr lang="en-US"/>
        </a:p>
      </dgm:t>
    </dgm:pt>
    <dgm:pt modelId="{BC15D5D1-63CC-2642-BB7B-6CDA8A9D3541}" type="sibTrans" cxnId="{9B4B364A-9B46-5246-9AC5-1BA9C5808A66}">
      <dgm:prSet/>
      <dgm:spPr/>
      <dgm:t>
        <a:bodyPr/>
        <a:lstStyle/>
        <a:p>
          <a:endParaRPr lang="en-US"/>
        </a:p>
      </dgm:t>
    </dgm:pt>
    <dgm:pt modelId="{F855B6F8-4E51-2841-A945-94DF3AA4A79D}">
      <dgm:prSet phldrT="[Text]"/>
      <dgm:spPr/>
      <dgm:t>
        <a:bodyPr/>
        <a:lstStyle/>
        <a:p>
          <a:r>
            <a:rPr lang="en-US" dirty="0"/>
            <a:t> Personnel</a:t>
          </a:r>
        </a:p>
      </dgm:t>
    </dgm:pt>
    <dgm:pt modelId="{8B825822-C8AA-A946-A9F1-658C459638EC}" type="parTrans" cxnId="{6036C820-3C5F-9C43-A06A-EF8D128BC625}">
      <dgm:prSet/>
      <dgm:spPr/>
      <dgm:t>
        <a:bodyPr/>
        <a:lstStyle/>
        <a:p>
          <a:endParaRPr lang="en-US"/>
        </a:p>
      </dgm:t>
    </dgm:pt>
    <dgm:pt modelId="{6F280A61-7E3B-EC46-AEE4-2F56926713AD}" type="sibTrans" cxnId="{6036C820-3C5F-9C43-A06A-EF8D128BC625}">
      <dgm:prSet/>
      <dgm:spPr/>
      <dgm:t>
        <a:bodyPr/>
        <a:lstStyle/>
        <a:p>
          <a:endParaRPr lang="en-US"/>
        </a:p>
      </dgm:t>
    </dgm:pt>
    <dgm:pt modelId="{0D71E8C9-D300-4C4B-8F8F-28B4BE6E72C8}">
      <dgm:prSet phldrT="[Text]"/>
      <dgm:spPr/>
      <dgm:t>
        <a:bodyPr/>
        <a:lstStyle/>
        <a:p>
          <a:r>
            <a:rPr lang="en-US" dirty="0"/>
            <a:t>Information</a:t>
          </a:r>
        </a:p>
      </dgm:t>
    </dgm:pt>
    <dgm:pt modelId="{10371111-B16C-D84A-AB03-CF5650C0B88E}" type="parTrans" cxnId="{C7011720-39C3-0947-A549-7FC631FCC921}">
      <dgm:prSet/>
      <dgm:spPr/>
      <dgm:t>
        <a:bodyPr/>
        <a:lstStyle/>
        <a:p>
          <a:endParaRPr lang="en-US"/>
        </a:p>
      </dgm:t>
    </dgm:pt>
    <dgm:pt modelId="{5A2C4703-D2FA-9241-8D8C-D7A5F4491010}" type="sibTrans" cxnId="{C7011720-39C3-0947-A549-7FC631FCC921}">
      <dgm:prSet/>
      <dgm:spPr/>
      <dgm:t>
        <a:bodyPr/>
        <a:lstStyle/>
        <a:p>
          <a:endParaRPr lang="en-US"/>
        </a:p>
      </dgm:t>
    </dgm:pt>
    <dgm:pt modelId="{7D630D7B-D289-D945-ADDD-24A31F2ED06F}">
      <dgm:prSet phldrT="[Text]"/>
      <dgm:spPr/>
      <dgm:t>
        <a:bodyPr/>
        <a:lstStyle/>
        <a:p>
          <a:r>
            <a:rPr lang="en-US" dirty="0"/>
            <a:t> </a:t>
          </a:r>
          <a:r>
            <a:rPr lang="en-US"/>
            <a:t>Management (policy, process, instructions-SOPs </a:t>
          </a:r>
          <a:r>
            <a:rPr lang="en-US" dirty="0" err="1"/>
            <a:t>etc</a:t>
          </a:r>
          <a:endParaRPr lang="en-US" dirty="0"/>
        </a:p>
      </dgm:t>
    </dgm:pt>
    <dgm:pt modelId="{1FB1C8E5-2EA2-3B49-AEE1-C6BEE503023F}" type="parTrans" cxnId="{959A3942-49D5-C447-AC83-B59416AEDF92}">
      <dgm:prSet/>
      <dgm:spPr/>
      <dgm:t>
        <a:bodyPr/>
        <a:lstStyle/>
        <a:p>
          <a:endParaRPr lang="en-US"/>
        </a:p>
      </dgm:t>
    </dgm:pt>
    <dgm:pt modelId="{F1C0E4E6-82F2-374A-95B2-D6F4BC13DF2A}" type="sibTrans" cxnId="{959A3942-49D5-C447-AC83-B59416AEDF92}">
      <dgm:prSet/>
      <dgm:spPr/>
      <dgm:t>
        <a:bodyPr/>
        <a:lstStyle/>
        <a:p>
          <a:endParaRPr lang="en-US"/>
        </a:p>
      </dgm:t>
    </dgm:pt>
    <dgm:pt modelId="{2C36C7ED-7C52-7B4B-995B-72D497080D2E}">
      <dgm:prSet phldrT="[Text]"/>
      <dgm:spPr/>
      <dgm:t>
        <a:bodyPr/>
        <a:lstStyle/>
        <a:p>
          <a:pPr rtl="0"/>
          <a:r>
            <a:rPr lang="en-US" dirty="0"/>
            <a:t>Roles and Responsibilities</a:t>
          </a:r>
        </a:p>
      </dgm:t>
    </dgm:pt>
    <dgm:pt modelId="{2953C5D6-6A54-D847-9F61-C383336B5FF4}" type="parTrans" cxnId="{D40E265E-226F-F346-A846-AED48429A948}">
      <dgm:prSet/>
      <dgm:spPr/>
      <dgm:t>
        <a:bodyPr/>
        <a:lstStyle/>
        <a:p>
          <a:endParaRPr lang="en-US"/>
        </a:p>
      </dgm:t>
    </dgm:pt>
    <dgm:pt modelId="{70327FC8-C1E7-B64A-8A66-763C4556EE67}" type="sibTrans" cxnId="{D40E265E-226F-F346-A846-AED48429A948}">
      <dgm:prSet/>
      <dgm:spPr/>
      <dgm:t>
        <a:bodyPr/>
        <a:lstStyle/>
        <a:p>
          <a:endParaRPr lang="en-US"/>
        </a:p>
      </dgm:t>
    </dgm:pt>
    <dgm:pt modelId="{4D3E046C-998F-8D4C-B41A-85A6929D0C3C}">
      <dgm:prSet phldrT="[Text]"/>
      <dgm:spPr/>
      <dgm:t>
        <a:bodyPr/>
        <a:lstStyle/>
        <a:p>
          <a:pPr rtl="0"/>
          <a:r>
            <a:rPr lang="en-US" dirty="0"/>
            <a:t>Infrastructure</a:t>
          </a:r>
        </a:p>
      </dgm:t>
    </dgm:pt>
    <dgm:pt modelId="{7200F6D7-140C-CD42-AABF-6123EE41CA16}" type="parTrans" cxnId="{57F12EEB-1C96-544E-A2EC-9C763D37944A}">
      <dgm:prSet/>
      <dgm:spPr/>
      <dgm:t>
        <a:bodyPr/>
        <a:lstStyle/>
        <a:p>
          <a:endParaRPr lang="en-US"/>
        </a:p>
      </dgm:t>
    </dgm:pt>
    <dgm:pt modelId="{AF2F04CE-1170-8342-91D5-3D3144648CFC}" type="sibTrans" cxnId="{57F12EEB-1C96-544E-A2EC-9C763D37944A}">
      <dgm:prSet/>
      <dgm:spPr/>
      <dgm:t>
        <a:bodyPr/>
        <a:lstStyle/>
        <a:p>
          <a:endParaRPr lang="en-US"/>
        </a:p>
      </dgm:t>
    </dgm:pt>
    <dgm:pt modelId="{BD6AB582-FAAF-8F4F-B19E-05AB3391F462}">
      <dgm:prSet phldrT="[Text]"/>
      <dgm:spPr/>
      <dgm:t>
        <a:bodyPr/>
        <a:lstStyle/>
        <a:p>
          <a:pPr rtl="0"/>
          <a:r>
            <a:rPr lang="en-US" dirty="0"/>
            <a:t>Compliance Calendar and Logistics</a:t>
          </a:r>
        </a:p>
      </dgm:t>
    </dgm:pt>
    <dgm:pt modelId="{19E605A1-2E9F-BF47-ADC8-725123D8C724}" type="parTrans" cxnId="{A1C2520C-C815-6946-80FF-04A2AB0A20D0}">
      <dgm:prSet/>
      <dgm:spPr/>
      <dgm:t>
        <a:bodyPr/>
        <a:lstStyle/>
        <a:p>
          <a:endParaRPr lang="en-US"/>
        </a:p>
      </dgm:t>
    </dgm:pt>
    <dgm:pt modelId="{94888452-261F-D34C-AF82-8967AE27A10E}" type="sibTrans" cxnId="{A1C2520C-C815-6946-80FF-04A2AB0A20D0}">
      <dgm:prSet/>
      <dgm:spPr/>
      <dgm:t>
        <a:bodyPr/>
        <a:lstStyle/>
        <a:p>
          <a:endParaRPr lang="en-US"/>
        </a:p>
      </dgm:t>
    </dgm:pt>
    <dgm:pt modelId="{18805D8E-F2C4-BA40-AA09-62F21E6FA893}" type="pres">
      <dgm:prSet presAssocID="{0CAE6DD2-5F24-3346-B44E-46DA765C86C4}" presName="diagram" presStyleCnt="0">
        <dgm:presLayoutVars>
          <dgm:dir/>
          <dgm:resizeHandles val="exact"/>
        </dgm:presLayoutVars>
      </dgm:prSet>
      <dgm:spPr/>
    </dgm:pt>
    <dgm:pt modelId="{050A24BF-CB28-4A47-A415-CA9384B3D895}" type="pres">
      <dgm:prSet presAssocID="{92EA2AA3-D40B-444F-B603-4EF57743155B}" presName="node" presStyleLbl="node1" presStyleIdx="0" presStyleCnt="8">
        <dgm:presLayoutVars>
          <dgm:bulletEnabled val="1"/>
        </dgm:presLayoutVars>
      </dgm:prSet>
      <dgm:spPr/>
    </dgm:pt>
    <dgm:pt modelId="{CA618246-968F-3E4D-9CD2-462D62CBB5F8}" type="pres">
      <dgm:prSet presAssocID="{F244F313-FF96-5A47-B4E9-F620C2AD584B}" presName="sibTrans" presStyleCnt="0"/>
      <dgm:spPr/>
    </dgm:pt>
    <dgm:pt modelId="{F46B8CAE-CE19-AC42-95E1-6BC67DAB32A5}" type="pres">
      <dgm:prSet presAssocID="{6784F965-958E-EF47-AC54-76FC9F89B4B0}" presName="node" presStyleLbl="node1" presStyleIdx="1" presStyleCnt="8">
        <dgm:presLayoutVars>
          <dgm:bulletEnabled val="1"/>
        </dgm:presLayoutVars>
      </dgm:prSet>
      <dgm:spPr/>
    </dgm:pt>
    <dgm:pt modelId="{71AA0E14-2863-424E-95CE-5D6DF379E307}" type="pres">
      <dgm:prSet presAssocID="{BC15D5D1-63CC-2642-BB7B-6CDA8A9D3541}" presName="sibTrans" presStyleCnt="0"/>
      <dgm:spPr/>
    </dgm:pt>
    <dgm:pt modelId="{C0F9FBFB-DD95-9448-AC2C-C7BD2F614EBE}" type="pres">
      <dgm:prSet presAssocID="{F855B6F8-4E51-2841-A945-94DF3AA4A79D}" presName="node" presStyleLbl="node1" presStyleIdx="2" presStyleCnt="8">
        <dgm:presLayoutVars>
          <dgm:bulletEnabled val="1"/>
        </dgm:presLayoutVars>
      </dgm:prSet>
      <dgm:spPr/>
    </dgm:pt>
    <dgm:pt modelId="{0CCB665B-1930-EA41-B0D2-B72EED735923}" type="pres">
      <dgm:prSet presAssocID="{6F280A61-7E3B-EC46-AEE4-2F56926713AD}" presName="sibTrans" presStyleCnt="0"/>
      <dgm:spPr/>
    </dgm:pt>
    <dgm:pt modelId="{5906F221-2005-9B47-A7C9-BF1C23CBBDFC}" type="pres">
      <dgm:prSet presAssocID="{0D71E8C9-D300-4C4B-8F8F-28B4BE6E72C8}" presName="node" presStyleLbl="node1" presStyleIdx="3" presStyleCnt="8">
        <dgm:presLayoutVars>
          <dgm:bulletEnabled val="1"/>
        </dgm:presLayoutVars>
      </dgm:prSet>
      <dgm:spPr/>
    </dgm:pt>
    <dgm:pt modelId="{13E4CCE4-4F6A-0949-9995-3AE68603026D}" type="pres">
      <dgm:prSet presAssocID="{5A2C4703-D2FA-9241-8D8C-D7A5F4491010}" presName="sibTrans" presStyleCnt="0"/>
      <dgm:spPr/>
    </dgm:pt>
    <dgm:pt modelId="{48A18670-F64A-7F43-88B0-4FA23DF8728A}" type="pres">
      <dgm:prSet presAssocID="{7D630D7B-D289-D945-ADDD-24A31F2ED06F}" presName="node" presStyleLbl="node1" presStyleIdx="4" presStyleCnt="8">
        <dgm:presLayoutVars>
          <dgm:bulletEnabled val="1"/>
        </dgm:presLayoutVars>
      </dgm:prSet>
      <dgm:spPr/>
    </dgm:pt>
    <dgm:pt modelId="{E21B5736-496B-F84D-9346-678E2A2FAACB}" type="pres">
      <dgm:prSet presAssocID="{F1C0E4E6-82F2-374A-95B2-D6F4BC13DF2A}" presName="sibTrans" presStyleCnt="0"/>
      <dgm:spPr/>
    </dgm:pt>
    <dgm:pt modelId="{7159C5E3-37AB-114D-A3DC-FF6C9A6C98BE}" type="pres">
      <dgm:prSet presAssocID="{2C36C7ED-7C52-7B4B-995B-72D497080D2E}" presName="node" presStyleLbl="node1" presStyleIdx="5" presStyleCnt="8">
        <dgm:presLayoutVars>
          <dgm:bulletEnabled val="1"/>
        </dgm:presLayoutVars>
      </dgm:prSet>
      <dgm:spPr/>
    </dgm:pt>
    <dgm:pt modelId="{C650CED0-865D-EA4B-AF6D-C7223CA2A84E}" type="pres">
      <dgm:prSet presAssocID="{70327FC8-C1E7-B64A-8A66-763C4556EE67}" presName="sibTrans" presStyleCnt="0"/>
      <dgm:spPr/>
    </dgm:pt>
    <dgm:pt modelId="{96552F09-F7B3-514B-952E-9A31C91C92FD}" type="pres">
      <dgm:prSet presAssocID="{4D3E046C-998F-8D4C-B41A-85A6929D0C3C}" presName="node" presStyleLbl="node1" presStyleIdx="6" presStyleCnt="8">
        <dgm:presLayoutVars>
          <dgm:bulletEnabled val="1"/>
        </dgm:presLayoutVars>
      </dgm:prSet>
      <dgm:spPr/>
    </dgm:pt>
    <dgm:pt modelId="{3BF38D6D-2474-E74A-A0DE-F3603F58464D}" type="pres">
      <dgm:prSet presAssocID="{AF2F04CE-1170-8342-91D5-3D3144648CFC}" presName="sibTrans" presStyleCnt="0"/>
      <dgm:spPr/>
    </dgm:pt>
    <dgm:pt modelId="{774B3588-A777-D840-96E4-189420E924C3}" type="pres">
      <dgm:prSet presAssocID="{BD6AB582-FAAF-8F4F-B19E-05AB3391F462}" presName="node" presStyleLbl="node1" presStyleIdx="7" presStyleCnt="8">
        <dgm:presLayoutVars>
          <dgm:bulletEnabled val="1"/>
        </dgm:presLayoutVars>
      </dgm:prSet>
      <dgm:spPr/>
    </dgm:pt>
  </dgm:ptLst>
  <dgm:cxnLst>
    <dgm:cxn modelId="{A1C2520C-C815-6946-80FF-04A2AB0A20D0}" srcId="{0CAE6DD2-5F24-3346-B44E-46DA765C86C4}" destId="{BD6AB582-FAAF-8F4F-B19E-05AB3391F462}" srcOrd="7" destOrd="0" parTransId="{19E605A1-2E9F-BF47-ADC8-725123D8C724}" sibTransId="{94888452-261F-D34C-AF82-8967AE27A10E}"/>
    <dgm:cxn modelId="{87A7C31E-ED5F-3C44-BDC1-97175DED1BE9}" type="presOf" srcId="{4D3E046C-998F-8D4C-B41A-85A6929D0C3C}" destId="{96552F09-F7B3-514B-952E-9A31C91C92FD}" srcOrd="0" destOrd="0" presId="urn:microsoft.com/office/officeart/2005/8/layout/default"/>
    <dgm:cxn modelId="{C7011720-39C3-0947-A549-7FC631FCC921}" srcId="{0CAE6DD2-5F24-3346-B44E-46DA765C86C4}" destId="{0D71E8C9-D300-4C4B-8F8F-28B4BE6E72C8}" srcOrd="3" destOrd="0" parTransId="{10371111-B16C-D84A-AB03-CF5650C0B88E}" sibTransId="{5A2C4703-D2FA-9241-8D8C-D7A5F4491010}"/>
    <dgm:cxn modelId="{34745320-5260-8143-AEC5-DEC4516D92F9}" type="presOf" srcId="{0CAE6DD2-5F24-3346-B44E-46DA765C86C4}" destId="{18805D8E-F2C4-BA40-AA09-62F21E6FA893}" srcOrd="0" destOrd="0" presId="urn:microsoft.com/office/officeart/2005/8/layout/default"/>
    <dgm:cxn modelId="{6036C820-3C5F-9C43-A06A-EF8D128BC625}" srcId="{0CAE6DD2-5F24-3346-B44E-46DA765C86C4}" destId="{F855B6F8-4E51-2841-A945-94DF3AA4A79D}" srcOrd="2" destOrd="0" parTransId="{8B825822-C8AA-A946-A9F1-658C459638EC}" sibTransId="{6F280A61-7E3B-EC46-AEE4-2F56926713AD}"/>
    <dgm:cxn modelId="{25A2CF20-06FB-2D4E-9ED0-8716B19C03E2}" type="presOf" srcId="{0D71E8C9-D300-4C4B-8F8F-28B4BE6E72C8}" destId="{5906F221-2005-9B47-A7C9-BF1C23CBBDFC}" srcOrd="0" destOrd="0" presId="urn:microsoft.com/office/officeart/2005/8/layout/default"/>
    <dgm:cxn modelId="{C3E20829-7F37-7B4F-BCA8-0C9AC6A92A1B}" type="presOf" srcId="{92EA2AA3-D40B-444F-B603-4EF57743155B}" destId="{050A24BF-CB28-4A47-A415-CA9384B3D895}" srcOrd="0" destOrd="0" presId="urn:microsoft.com/office/officeart/2005/8/layout/default"/>
    <dgm:cxn modelId="{074D373A-054A-034D-98CB-5631253E46D9}" srcId="{0CAE6DD2-5F24-3346-B44E-46DA765C86C4}" destId="{92EA2AA3-D40B-444F-B603-4EF57743155B}" srcOrd="0" destOrd="0" parTransId="{EE972CA9-12A0-3D41-8367-96A55756FD1A}" sibTransId="{F244F313-FF96-5A47-B4E9-F620C2AD584B}"/>
    <dgm:cxn modelId="{959A3942-49D5-C447-AC83-B59416AEDF92}" srcId="{0CAE6DD2-5F24-3346-B44E-46DA765C86C4}" destId="{7D630D7B-D289-D945-ADDD-24A31F2ED06F}" srcOrd="4" destOrd="0" parTransId="{1FB1C8E5-2EA2-3B49-AEE1-C6BEE503023F}" sibTransId="{F1C0E4E6-82F2-374A-95B2-D6F4BC13DF2A}"/>
    <dgm:cxn modelId="{9B4B364A-9B46-5246-9AC5-1BA9C5808A66}" srcId="{0CAE6DD2-5F24-3346-B44E-46DA765C86C4}" destId="{6784F965-958E-EF47-AC54-76FC9F89B4B0}" srcOrd="1" destOrd="0" parTransId="{D1FC6544-1B66-0A48-89E9-DC0F5E83A581}" sibTransId="{BC15D5D1-63CC-2642-BB7B-6CDA8A9D3541}"/>
    <dgm:cxn modelId="{D40E265E-226F-F346-A846-AED48429A948}" srcId="{0CAE6DD2-5F24-3346-B44E-46DA765C86C4}" destId="{2C36C7ED-7C52-7B4B-995B-72D497080D2E}" srcOrd="5" destOrd="0" parTransId="{2953C5D6-6A54-D847-9F61-C383336B5FF4}" sibTransId="{70327FC8-C1E7-B64A-8A66-763C4556EE67}"/>
    <dgm:cxn modelId="{3F86607E-1684-8C4C-A15C-AB4C0334B608}" type="presOf" srcId="{6784F965-958E-EF47-AC54-76FC9F89B4B0}" destId="{F46B8CAE-CE19-AC42-95E1-6BC67DAB32A5}" srcOrd="0" destOrd="0" presId="urn:microsoft.com/office/officeart/2005/8/layout/default"/>
    <dgm:cxn modelId="{3D1E3D82-DD51-0640-84AB-EF200E9643D4}" type="presOf" srcId="{2C36C7ED-7C52-7B4B-995B-72D497080D2E}" destId="{7159C5E3-37AB-114D-A3DC-FF6C9A6C98BE}" srcOrd="0" destOrd="0" presId="urn:microsoft.com/office/officeart/2005/8/layout/default"/>
    <dgm:cxn modelId="{EE006A95-F99C-9343-816E-601F09C9EB79}" type="presOf" srcId="{F855B6F8-4E51-2841-A945-94DF3AA4A79D}" destId="{C0F9FBFB-DD95-9448-AC2C-C7BD2F614EBE}" srcOrd="0" destOrd="0" presId="urn:microsoft.com/office/officeart/2005/8/layout/default"/>
    <dgm:cxn modelId="{B7B6AFA4-0AF9-DB46-96B1-F1E4346D3A60}" type="presOf" srcId="{BD6AB582-FAAF-8F4F-B19E-05AB3391F462}" destId="{774B3588-A777-D840-96E4-189420E924C3}" srcOrd="0" destOrd="0" presId="urn:microsoft.com/office/officeart/2005/8/layout/default"/>
    <dgm:cxn modelId="{D0100EC8-569F-994E-B913-77B5BD485377}" type="presOf" srcId="{7D630D7B-D289-D945-ADDD-24A31F2ED06F}" destId="{48A18670-F64A-7F43-88B0-4FA23DF8728A}" srcOrd="0" destOrd="0" presId="urn:microsoft.com/office/officeart/2005/8/layout/default"/>
    <dgm:cxn modelId="{57F12EEB-1C96-544E-A2EC-9C763D37944A}" srcId="{0CAE6DD2-5F24-3346-B44E-46DA765C86C4}" destId="{4D3E046C-998F-8D4C-B41A-85A6929D0C3C}" srcOrd="6" destOrd="0" parTransId="{7200F6D7-140C-CD42-AABF-6123EE41CA16}" sibTransId="{AF2F04CE-1170-8342-91D5-3D3144648CFC}"/>
    <dgm:cxn modelId="{E0FE0CAA-F45F-014B-8B78-63B88683C7D1}" type="presParOf" srcId="{18805D8E-F2C4-BA40-AA09-62F21E6FA893}" destId="{050A24BF-CB28-4A47-A415-CA9384B3D895}" srcOrd="0" destOrd="0" presId="urn:microsoft.com/office/officeart/2005/8/layout/default"/>
    <dgm:cxn modelId="{A71190C0-6202-5F46-ACD8-64D3C680EB86}" type="presParOf" srcId="{18805D8E-F2C4-BA40-AA09-62F21E6FA893}" destId="{CA618246-968F-3E4D-9CD2-462D62CBB5F8}" srcOrd="1" destOrd="0" presId="urn:microsoft.com/office/officeart/2005/8/layout/default"/>
    <dgm:cxn modelId="{D7AAA23F-20BC-1141-824D-DCBAF6B0828A}" type="presParOf" srcId="{18805D8E-F2C4-BA40-AA09-62F21E6FA893}" destId="{F46B8CAE-CE19-AC42-95E1-6BC67DAB32A5}" srcOrd="2" destOrd="0" presId="urn:microsoft.com/office/officeart/2005/8/layout/default"/>
    <dgm:cxn modelId="{661F21A0-C16E-194B-9266-8D6D1FFBC381}" type="presParOf" srcId="{18805D8E-F2C4-BA40-AA09-62F21E6FA893}" destId="{71AA0E14-2863-424E-95CE-5D6DF379E307}" srcOrd="3" destOrd="0" presId="urn:microsoft.com/office/officeart/2005/8/layout/default"/>
    <dgm:cxn modelId="{8B5775F9-E578-004C-B6A4-AD9CF8119BE2}" type="presParOf" srcId="{18805D8E-F2C4-BA40-AA09-62F21E6FA893}" destId="{C0F9FBFB-DD95-9448-AC2C-C7BD2F614EBE}" srcOrd="4" destOrd="0" presId="urn:microsoft.com/office/officeart/2005/8/layout/default"/>
    <dgm:cxn modelId="{EFDD7E99-4485-A645-9184-36CB4692164E}" type="presParOf" srcId="{18805D8E-F2C4-BA40-AA09-62F21E6FA893}" destId="{0CCB665B-1930-EA41-B0D2-B72EED735923}" srcOrd="5" destOrd="0" presId="urn:microsoft.com/office/officeart/2005/8/layout/default"/>
    <dgm:cxn modelId="{BB1EA389-36F1-2148-B31A-A480E1C92CB5}" type="presParOf" srcId="{18805D8E-F2C4-BA40-AA09-62F21E6FA893}" destId="{5906F221-2005-9B47-A7C9-BF1C23CBBDFC}" srcOrd="6" destOrd="0" presId="urn:microsoft.com/office/officeart/2005/8/layout/default"/>
    <dgm:cxn modelId="{6ED1F109-3401-0041-9BD8-22C0AB0B3615}" type="presParOf" srcId="{18805D8E-F2C4-BA40-AA09-62F21E6FA893}" destId="{13E4CCE4-4F6A-0949-9995-3AE68603026D}" srcOrd="7" destOrd="0" presId="urn:microsoft.com/office/officeart/2005/8/layout/default"/>
    <dgm:cxn modelId="{56616E24-FAB8-294B-8360-82126EF47E92}" type="presParOf" srcId="{18805D8E-F2C4-BA40-AA09-62F21E6FA893}" destId="{48A18670-F64A-7F43-88B0-4FA23DF8728A}" srcOrd="8" destOrd="0" presId="urn:microsoft.com/office/officeart/2005/8/layout/default"/>
    <dgm:cxn modelId="{5B703729-58E0-8C49-B70F-1FA10D404AA5}" type="presParOf" srcId="{18805D8E-F2C4-BA40-AA09-62F21E6FA893}" destId="{E21B5736-496B-F84D-9346-678E2A2FAACB}" srcOrd="9" destOrd="0" presId="urn:microsoft.com/office/officeart/2005/8/layout/default"/>
    <dgm:cxn modelId="{D8E2E934-0568-664A-B2FC-EDF3FAA8FB23}" type="presParOf" srcId="{18805D8E-F2C4-BA40-AA09-62F21E6FA893}" destId="{7159C5E3-37AB-114D-A3DC-FF6C9A6C98BE}" srcOrd="10" destOrd="0" presId="urn:microsoft.com/office/officeart/2005/8/layout/default"/>
    <dgm:cxn modelId="{BDF006D7-3C9D-5542-9129-B9EADA596BFD}" type="presParOf" srcId="{18805D8E-F2C4-BA40-AA09-62F21E6FA893}" destId="{C650CED0-865D-EA4B-AF6D-C7223CA2A84E}" srcOrd="11" destOrd="0" presId="urn:microsoft.com/office/officeart/2005/8/layout/default"/>
    <dgm:cxn modelId="{36BB1E33-F0CE-FD48-8449-09C9536CFBCD}" type="presParOf" srcId="{18805D8E-F2C4-BA40-AA09-62F21E6FA893}" destId="{96552F09-F7B3-514B-952E-9A31C91C92FD}" srcOrd="12" destOrd="0" presId="urn:microsoft.com/office/officeart/2005/8/layout/default"/>
    <dgm:cxn modelId="{5DBABD29-4A0D-3242-961D-615A8519AA6E}" type="presParOf" srcId="{18805D8E-F2C4-BA40-AA09-62F21E6FA893}" destId="{3BF38D6D-2474-E74A-A0DE-F3603F58464D}" srcOrd="13" destOrd="0" presId="urn:microsoft.com/office/officeart/2005/8/layout/default"/>
    <dgm:cxn modelId="{8C4B9BE5-0B3C-9C47-8EFB-4251CCC94DCE}" type="presParOf" srcId="{18805D8E-F2C4-BA40-AA09-62F21E6FA893}" destId="{774B3588-A777-D840-96E4-189420E924C3}"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8E29EC2-FD18-2948-A81D-3838F2B5F94D}" type="doc">
      <dgm:prSet loTypeId="urn:microsoft.com/office/officeart/2005/8/layout/vList2" loCatId="" qsTypeId="urn:microsoft.com/office/officeart/2005/8/quickstyle/simple2" qsCatId="simple" csTypeId="urn:microsoft.com/office/officeart/2005/8/colors/accent6_2" csCatId="accent6" phldr="1"/>
      <dgm:spPr/>
      <dgm:t>
        <a:bodyPr/>
        <a:lstStyle/>
        <a:p>
          <a:endParaRPr lang="en-US"/>
        </a:p>
      </dgm:t>
    </dgm:pt>
    <dgm:pt modelId="{991C46A9-D75A-3242-A46B-D7A9F9230BDE}">
      <dgm:prSet/>
      <dgm:spPr/>
      <dgm:t>
        <a:bodyPr/>
        <a:lstStyle/>
        <a:p>
          <a:pPr rtl="0"/>
          <a:r>
            <a:rPr lang="en-US" b="1" dirty="0"/>
            <a:t>The data security risk is significant and therefore requires appropriate controls</a:t>
          </a:r>
          <a:endParaRPr lang="en-US" dirty="0"/>
        </a:p>
      </dgm:t>
    </dgm:pt>
    <dgm:pt modelId="{681AA9D6-9D1B-A149-9BC5-4380CC598C05}" type="parTrans" cxnId="{BFB8B93D-174A-3F4A-89B2-FEFCFDB8E366}">
      <dgm:prSet/>
      <dgm:spPr/>
      <dgm:t>
        <a:bodyPr/>
        <a:lstStyle/>
        <a:p>
          <a:endParaRPr lang="en-US"/>
        </a:p>
      </dgm:t>
    </dgm:pt>
    <dgm:pt modelId="{FE7BD44B-A6D5-E64E-860C-C070906BA1CC}" type="sibTrans" cxnId="{BFB8B93D-174A-3F4A-89B2-FEFCFDB8E366}">
      <dgm:prSet/>
      <dgm:spPr/>
      <dgm:t>
        <a:bodyPr/>
        <a:lstStyle/>
        <a:p>
          <a:endParaRPr lang="en-US"/>
        </a:p>
      </dgm:t>
    </dgm:pt>
    <dgm:pt modelId="{485FD073-477E-984C-BF10-89266EAB425D}">
      <dgm:prSet/>
      <dgm:spPr/>
      <dgm:t>
        <a:bodyPr/>
        <a:lstStyle/>
        <a:p>
          <a:pPr rtl="0"/>
          <a:r>
            <a:rPr lang="en-US" b="1"/>
            <a:t>The threat of data compromise is global in scope (Web)</a:t>
          </a:r>
          <a:endParaRPr lang="en-US"/>
        </a:p>
      </dgm:t>
    </dgm:pt>
    <dgm:pt modelId="{72B48620-B844-0B46-A824-0CAD4054C2EC}" type="parTrans" cxnId="{7F3798FC-E974-CB4B-BA0A-2A265B50DCE0}">
      <dgm:prSet/>
      <dgm:spPr/>
      <dgm:t>
        <a:bodyPr/>
        <a:lstStyle/>
        <a:p>
          <a:endParaRPr lang="en-US"/>
        </a:p>
      </dgm:t>
    </dgm:pt>
    <dgm:pt modelId="{FF486639-0E41-9441-9F84-01121EE29F9B}" type="sibTrans" cxnId="{7F3798FC-E974-CB4B-BA0A-2A265B50DCE0}">
      <dgm:prSet/>
      <dgm:spPr/>
      <dgm:t>
        <a:bodyPr/>
        <a:lstStyle/>
        <a:p>
          <a:endParaRPr lang="en-US"/>
        </a:p>
      </dgm:t>
    </dgm:pt>
    <dgm:pt modelId="{9154CDD4-37A1-8645-886F-EFD4D2E15952}">
      <dgm:prSet/>
      <dgm:spPr/>
      <dgm:t>
        <a:bodyPr/>
        <a:lstStyle/>
        <a:p>
          <a:pPr rtl="0"/>
          <a:r>
            <a:rPr lang="en-US" b="1"/>
            <a:t>Many parties are involved in maintaining data security</a:t>
          </a:r>
          <a:endParaRPr lang="en-US"/>
        </a:p>
      </dgm:t>
    </dgm:pt>
    <dgm:pt modelId="{C5078A3F-2D0E-FB49-B825-F315ED791A50}" type="parTrans" cxnId="{AE02A2C5-0569-7E47-804E-491ADC0F164A}">
      <dgm:prSet/>
      <dgm:spPr/>
      <dgm:t>
        <a:bodyPr/>
        <a:lstStyle/>
        <a:p>
          <a:endParaRPr lang="en-US"/>
        </a:p>
      </dgm:t>
    </dgm:pt>
    <dgm:pt modelId="{A276DD85-9CCC-014F-B837-4D51CB2BF45F}" type="sibTrans" cxnId="{AE02A2C5-0569-7E47-804E-491ADC0F164A}">
      <dgm:prSet/>
      <dgm:spPr/>
      <dgm:t>
        <a:bodyPr/>
        <a:lstStyle/>
        <a:p>
          <a:endParaRPr lang="en-US"/>
        </a:p>
      </dgm:t>
    </dgm:pt>
    <dgm:pt modelId="{E005AE3F-3426-3046-95A2-25B1B1FBFD4E}">
      <dgm:prSet/>
      <dgm:spPr/>
      <dgm:t>
        <a:bodyPr/>
        <a:lstStyle/>
        <a:p>
          <a:pPr rtl="0"/>
          <a:r>
            <a:rPr lang="en-US" b="1"/>
            <a:t>The impact of data compromise is widespread financially, legally, and in goodwill exposures</a:t>
          </a:r>
          <a:endParaRPr lang="en-US"/>
        </a:p>
      </dgm:t>
    </dgm:pt>
    <dgm:pt modelId="{1D7BF929-CEF8-2D41-955A-9AD29F017675}" type="parTrans" cxnId="{2686BD5C-41CA-3B41-BC63-657CCC844822}">
      <dgm:prSet/>
      <dgm:spPr/>
      <dgm:t>
        <a:bodyPr/>
        <a:lstStyle/>
        <a:p>
          <a:endParaRPr lang="en-US"/>
        </a:p>
      </dgm:t>
    </dgm:pt>
    <dgm:pt modelId="{CD74013E-8BC9-7E47-A662-CDD3B9B795A2}" type="sibTrans" cxnId="{2686BD5C-41CA-3B41-BC63-657CCC844822}">
      <dgm:prSet/>
      <dgm:spPr/>
      <dgm:t>
        <a:bodyPr/>
        <a:lstStyle/>
        <a:p>
          <a:endParaRPr lang="en-US"/>
        </a:p>
      </dgm:t>
    </dgm:pt>
    <dgm:pt modelId="{AD3D87E8-3B60-CF45-B9BF-F006B1F4ADBB}">
      <dgm:prSet/>
      <dgm:spPr/>
      <dgm:t>
        <a:bodyPr/>
        <a:lstStyle/>
        <a:p>
          <a:pPr rtl="0"/>
          <a:r>
            <a:rPr lang="en-US" b="1"/>
            <a:t>Data security is a primary risk concern for Members, Merchants, Service Providers, Consumers, and Regulators</a:t>
          </a:r>
          <a:endParaRPr lang="en-US"/>
        </a:p>
      </dgm:t>
    </dgm:pt>
    <dgm:pt modelId="{6A2A28BA-66AC-FC4E-83CD-6EE839D1B4E4}" type="parTrans" cxnId="{23FEE088-E658-D748-8DAC-3D70AD8C7693}">
      <dgm:prSet/>
      <dgm:spPr/>
      <dgm:t>
        <a:bodyPr/>
        <a:lstStyle/>
        <a:p>
          <a:endParaRPr lang="en-US"/>
        </a:p>
      </dgm:t>
    </dgm:pt>
    <dgm:pt modelId="{DB27F50D-E4F8-6043-9318-9F8CD704BBD7}" type="sibTrans" cxnId="{23FEE088-E658-D748-8DAC-3D70AD8C7693}">
      <dgm:prSet/>
      <dgm:spPr/>
      <dgm:t>
        <a:bodyPr/>
        <a:lstStyle/>
        <a:p>
          <a:endParaRPr lang="en-US"/>
        </a:p>
      </dgm:t>
    </dgm:pt>
    <dgm:pt modelId="{CE2D2406-ED3A-EC4D-8436-8AEEDA75261D}">
      <dgm:prSet/>
      <dgm:spPr/>
      <dgm:t>
        <a:bodyPr/>
        <a:lstStyle/>
        <a:p>
          <a:pPr rtl="0"/>
          <a:r>
            <a:rPr lang="en-US" b="1"/>
            <a:t>Data security has evolved from an operational problem and financial threat to a significant reputation risk</a:t>
          </a:r>
          <a:endParaRPr lang="en-US"/>
        </a:p>
      </dgm:t>
    </dgm:pt>
    <dgm:pt modelId="{00B8BA27-C00B-F64E-9A79-CA4C8BAB98DA}" type="parTrans" cxnId="{50A57181-2833-A241-803D-4EE25902CCF5}">
      <dgm:prSet/>
      <dgm:spPr/>
      <dgm:t>
        <a:bodyPr/>
        <a:lstStyle/>
        <a:p>
          <a:endParaRPr lang="en-US"/>
        </a:p>
      </dgm:t>
    </dgm:pt>
    <dgm:pt modelId="{C3BF2642-A984-2343-AC54-8B519A0646EA}" type="sibTrans" cxnId="{50A57181-2833-A241-803D-4EE25902CCF5}">
      <dgm:prSet/>
      <dgm:spPr/>
      <dgm:t>
        <a:bodyPr/>
        <a:lstStyle/>
        <a:p>
          <a:endParaRPr lang="en-US"/>
        </a:p>
      </dgm:t>
    </dgm:pt>
    <dgm:pt modelId="{C6072B9A-978A-3B4C-928E-1FFAD77DEDFC}" type="pres">
      <dgm:prSet presAssocID="{78E29EC2-FD18-2948-A81D-3838F2B5F94D}" presName="linear" presStyleCnt="0">
        <dgm:presLayoutVars>
          <dgm:animLvl val="lvl"/>
          <dgm:resizeHandles val="exact"/>
        </dgm:presLayoutVars>
      </dgm:prSet>
      <dgm:spPr/>
    </dgm:pt>
    <dgm:pt modelId="{09574028-9617-1A45-8009-DF73DA2E2656}" type="pres">
      <dgm:prSet presAssocID="{991C46A9-D75A-3242-A46B-D7A9F9230BDE}" presName="parentText" presStyleLbl="node1" presStyleIdx="0" presStyleCnt="6">
        <dgm:presLayoutVars>
          <dgm:chMax val="0"/>
          <dgm:bulletEnabled val="1"/>
        </dgm:presLayoutVars>
      </dgm:prSet>
      <dgm:spPr/>
    </dgm:pt>
    <dgm:pt modelId="{C84FFD02-9CE5-2249-8146-ABA64169F6DE}" type="pres">
      <dgm:prSet presAssocID="{FE7BD44B-A6D5-E64E-860C-C070906BA1CC}" presName="spacer" presStyleCnt="0"/>
      <dgm:spPr/>
    </dgm:pt>
    <dgm:pt modelId="{A97E24B3-0DB5-C94D-AF05-FB727B2175DD}" type="pres">
      <dgm:prSet presAssocID="{485FD073-477E-984C-BF10-89266EAB425D}" presName="parentText" presStyleLbl="node1" presStyleIdx="1" presStyleCnt="6">
        <dgm:presLayoutVars>
          <dgm:chMax val="0"/>
          <dgm:bulletEnabled val="1"/>
        </dgm:presLayoutVars>
      </dgm:prSet>
      <dgm:spPr/>
    </dgm:pt>
    <dgm:pt modelId="{FF11E049-380C-6147-BCDB-291B5929FDB6}" type="pres">
      <dgm:prSet presAssocID="{FF486639-0E41-9441-9F84-01121EE29F9B}" presName="spacer" presStyleCnt="0"/>
      <dgm:spPr/>
    </dgm:pt>
    <dgm:pt modelId="{32803AE6-EC7E-E74E-A557-CBF541ED3DDB}" type="pres">
      <dgm:prSet presAssocID="{9154CDD4-37A1-8645-886F-EFD4D2E15952}" presName="parentText" presStyleLbl="node1" presStyleIdx="2" presStyleCnt="6">
        <dgm:presLayoutVars>
          <dgm:chMax val="0"/>
          <dgm:bulletEnabled val="1"/>
        </dgm:presLayoutVars>
      </dgm:prSet>
      <dgm:spPr/>
    </dgm:pt>
    <dgm:pt modelId="{9D77088D-19EB-6745-8E9D-07C2FF1A1BD6}" type="pres">
      <dgm:prSet presAssocID="{A276DD85-9CCC-014F-B837-4D51CB2BF45F}" presName="spacer" presStyleCnt="0"/>
      <dgm:spPr/>
    </dgm:pt>
    <dgm:pt modelId="{6B72680B-4DF6-6443-BDC2-86666F70E325}" type="pres">
      <dgm:prSet presAssocID="{E005AE3F-3426-3046-95A2-25B1B1FBFD4E}" presName="parentText" presStyleLbl="node1" presStyleIdx="3" presStyleCnt="6">
        <dgm:presLayoutVars>
          <dgm:chMax val="0"/>
          <dgm:bulletEnabled val="1"/>
        </dgm:presLayoutVars>
      </dgm:prSet>
      <dgm:spPr/>
    </dgm:pt>
    <dgm:pt modelId="{107538ED-8DCE-D74A-8433-F33E471AAFE2}" type="pres">
      <dgm:prSet presAssocID="{CD74013E-8BC9-7E47-A662-CDD3B9B795A2}" presName="spacer" presStyleCnt="0"/>
      <dgm:spPr/>
    </dgm:pt>
    <dgm:pt modelId="{FF9C25D3-A177-BB4A-9435-1E10930D2CE7}" type="pres">
      <dgm:prSet presAssocID="{AD3D87E8-3B60-CF45-B9BF-F006B1F4ADBB}" presName="parentText" presStyleLbl="node1" presStyleIdx="4" presStyleCnt="6">
        <dgm:presLayoutVars>
          <dgm:chMax val="0"/>
          <dgm:bulletEnabled val="1"/>
        </dgm:presLayoutVars>
      </dgm:prSet>
      <dgm:spPr/>
    </dgm:pt>
    <dgm:pt modelId="{1DF3C2CC-7BFB-3544-A560-DEDDC713EF80}" type="pres">
      <dgm:prSet presAssocID="{DB27F50D-E4F8-6043-9318-9F8CD704BBD7}" presName="spacer" presStyleCnt="0"/>
      <dgm:spPr/>
    </dgm:pt>
    <dgm:pt modelId="{8B55D028-7E61-AC47-A2DC-3AA417CE7696}" type="pres">
      <dgm:prSet presAssocID="{CE2D2406-ED3A-EC4D-8436-8AEEDA75261D}" presName="parentText" presStyleLbl="node1" presStyleIdx="5" presStyleCnt="6">
        <dgm:presLayoutVars>
          <dgm:chMax val="0"/>
          <dgm:bulletEnabled val="1"/>
        </dgm:presLayoutVars>
      </dgm:prSet>
      <dgm:spPr/>
    </dgm:pt>
  </dgm:ptLst>
  <dgm:cxnLst>
    <dgm:cxn modelId="{1F72300E-6E78-9347-B75A-190060C03E9F}" type="presOf" srcId="{78E29EC2-FD18-2948-A81D-3838F2B5F94D}" destId="{C6072B9A-978A-3B4C-928E-1FFAD77DEDFC}" srcOrd="0" destOrd="0" presId="urn:microsoft.com/office/officeart/2005/8/layout/vList2"/>
    <dgm:cxn modelId="{AC65500F-A837-AD45-BA72-48081680CD2C}" type="presOf" srcId="{CE2D2406-ED3A-EC4D-8436-8AEEDA75261D}" destId="{8B55D028-7E61-AC47-A2DC-3AA417CE7696}" srcOrd="0" destOrd="0" presId="urn:microsoft.com/office/officeart/2005/8/layout/vList2"/>
    <dgm:cxn modelId="{BFB8B93D-174A-3F4A-89B2-FEFCFDB8E366}" srcId="{78E29EC2-FD18-2948-A81D-3838F2B5F94D}" destId="{991C46A9-D75A-3242-A46B-D7A9F9230BDE}" srcOrd="0" destOrd="0" parTransId="{681AA9D6-9D1B-A149-9BC5-4380CC598C05}" sibTransId="{FE7BD44B-A6D5-E64E-860C-C070906BA1CC}"/>
    <dgm:cxn modelId="{2686BD5C-41CA-3B41-BC63-657CCC844822}" srcId="{78E29EC2-FD18-2948-A81D-3838F2B5F94D}" destId="{E005AE3F-3426-3046-95A2-25B1B1FBFD4E}" srcOrd="3" destOrd="0" parTransId="{1D7BF929-CEF8-2D41-955A-9AD29F017675}" sibTransId="{CD74013E-8BC9-7E47-A662-CDD3B9B795A2}"/>
    <dgm:cxn modelId="{50A57181-2833-A241-803D-4EE25902CCF5}" srcId="{78E29EC2-FD18-2948-A81D-3838F2B5F94D}" destId="{CE2D2406-ED3A-EC4D-8436-8AEEDA75261D}" srcOrd="5" destOrd="0" parTransId="{00B8BA27-C00B-F64E-9A79-CA4C8BAB98DA}" sibTransId="{C3BF2642-A984-2343-AC54-8B519A0646EA}"/>
    <dgm:cxn modelId="{23FEE088-E658-D748-8DAC-3D70AD8C7693}" srcId="{78E29EC2-FD18-2948-A81D-3838F2B5F94D}" destId="{AD3D87E8-3B60-CF45-B9BF-F006B1F4ADBB}" srcOrd="4" destOrd="0" parTransId="{6A2A28BA-66AC-FC4E-83CD-6EE839D1B4E4}" sibTransId="{DB27F50D-E4F8-6043-9318-9F8CD704BBD7}"/>
    <dgm:cxn modelId="{95E6F08A-6BB6-1E47-840E-98CC5ECFA6D7}" type="presOf" srcId="{E005AE3F-3426-3046-95A2-25B1B1FBFD4E}" destId="{6B72680B-4DF6-6443-BDC2-86666F70E325}" srcOrd="0" destOrd="0" presId="urn:microsoft.com/office/officeart/2005/8/layout/vList2"/>
    <dgm:cxn modelId="{50649A8E-EC58-7543-BBF6-6FD44E5615FB}" type="presOf" srcId="{991C46A9-D75A-3242-A46B-D7A9F9230BDE}" destId="{09574028-9617-1A45-8009-DF73DA2E2656}" srcOrd="0" destOrd="0" presId="urn:microsoft.com/office/officeart/2005/8/layout/vList2"/>
    <dgm:cxn modelId="{535B20A2-2BD0-7147-8F85-67D1A1D44EEC}" type="presOf" srcId="{9154CDD4-37A1-8645-886F-EFD4D2E15952}" destId="{32803AE6-EC7E-E74E-A557-CBF541ED3DDB}" srcOrd="0" destOrd="0" presId="urn:microsoft.com/office/officeart/2005/8/layout/vList2"/>
    <dgm:cxn modelId="{8D77D4B1-1A93-BB45-A587-DCEBB83E065B}" type="presOf" srcId="{AD3D87E8-3B60-CF45-B9BF-F006B1F4ADBB}" destId="{FF9C25D3-A177-BB4A-9435-1E10930D2CE7}" srcOrd="0" destOrd="0" presId="urn:microsoft.com/office/officeart/2005/8/layout/vList2"/>
    <dgm:cxn modelId="{AE02A2C5-0569-7E47-804E-491ADC0F164A}" srcId="{78E29EC2-FD18-2948-A81D-3838F2B5F94D}" destId="{9154CDD4-37A1-8645-886F-EFD4D2E15952}" srcOrd="2" destOrd="0" parTransId="{C5078A3F-2D0E-FB49-B825-F315ED791A50}" sibTransId="{A276DD85-9CCC-014F-B837-4D51CB2BF45F}"/>
    <dgm:cxn modelId="{F145E5C8-5007-764B-89B7-9208288A3EBC}" type="presOf" srcId="{485FD073-477E-984C-BF10-89266EAB425D}" destId="{A97E24B3-0DB5-C94D-AF05-FB727B2175DD}" srcOrd="0" destOrd="0" presId="urn:microsoft.com/office/officeart/2005/8/layout/vList2"/>
    <dgm:cxn modelId="{7F3798FC-E974-CB4B-BA0A-2A265B50DCE0}" srcId="{78E29EC2-FD18-2948-A81D-3838F2B5F94D}" destId="{485FD073-477E-984C-BF10-89266EAB425D}" srcOrd="1" destOrd="0" parTransId="{72B48620-B844-0B46-A824-0CAD4054C2EC}" sibTransId="{FF486639-0E41-9441-9F84-01121EE29F9B}"/>
    <dgm:cxn modelId="{78D8E898-D26C-2147-BF64-123C09A9AE81}" type="presParOf" srcId="{C6072B9A-978A-3B4C-928E-1FFAD77DEDFC}" destId="{09574028-9617-1A45-8009-DF73DA2E2656}" srcOrd="0" destOrd="0" presId="urn:microsoft.com/office/officeart/2005/8/layout/vList2"/>
    <dgm:cxn modelId="{F9B631F0-182C-B241-9852-37E8DB6ED34B}" type="presParOf" srcId="{C6072B9A-978A-3B4C-928E-1FFAD77DEDFC}" destId="{C84FFD02-9CE5-2249-8146-ABA64169F6DE}" srcOrd="1" destOrd="0" presId="urn:microsoft.com/office/officeart/2005/8/layout/vList2"/>
    <dgm:cxn modelId="{F00770B0-ACA4-A346-B3A0-7C70C799C53F}" type="presParOf" srcId="{C6072B9A-978A-3B4C-928E-1FFAD77DEDFC}" destId="{A97E24B3-0DB5-C94D-AF05-FB727B2175DD}" srcOrd="2" destOrd="0" presId="urn:microsoft.com/office/officeart/2005/8/layout/vList2"/>
    <dgm:cxn modelId="{B4EFA995-590D-4944-A3EB-63F1EDCF3A80}" type="presParOf" srcId="{C6072B9A-978A-3B4C-928E-1FFAD77DEDFC}" destId="{FF11E049-380C-6147-BCDB-291B5929FDB6}" srcOrd="3" destOrd="0" presId="urn:microsoft.com/office/officeart/2005/8/layout/vList2"/>
    <dgm:cxn modelId="{7518D6C8-9920-E944-90B1-125D1D5F8BC0}" type="presParOf" srcId="{C6072B9A-978A-3B4C-928E-1FFAD77DEDFC}" destId="{32803AE6-EC7E-E74E-A557-CBF541ED3DDB}" srcOrd="4" destOrd="0" presId="urn:microsoft.com/office/officeart/2005/8/layout/vList2"/>
    <dgm:cxn modelId="{CC6D0C65-2C5E-AC43-AA32-AF3FA8AE70E2}" type="presParOf" srcId="{C6072B9A-978A-3B4C-928E-1FFAD77DEDFC}" destId="{9D77088D-19EB-6745-8E9D-07C2FF1A1BD6}" srcOrd="5" destOrd="0" presId="urn:microsoft.com/office/officeart/2005/8/layout/vList2"/>
    <dgm:cxn modelId="{2523B5BF-FA2D-DA43-B60E-00CA3CDC1C6E}" type="presParOf" srcId="{C6072B9A-978A-3B4C-928E-1FFAD77DEDFC}" destId="{6B72680B-4DF6-6443-BDC2-86666F70E325}" srcOrd="6" destOrd="0" presId="urn:microsoft.com/office/officeart/2005/8/layout/vList2"/>
    <dgm:cxn modelId="{FF43F498-E2A9-144D-ADA3-E27E6A8CE8EF}" type="presParOf" srcId="{C6072B9A-978A-3B4C-928E-1FFAD77DEDFC}" destId="{107538ED-8DCE-D74A-8433-F33E471AAFE2}" srcOrd="7" destOrd="0" presId="urn:microsoft.com/office/officeart/2005/8/layout/vList2"/>
    <dgm:cxn modelId="{4CF892E3-C840-C54B-87C4-4F310E4D1409}" type="presParOf" srcId="{C6072B9A-978A-3B4C-928E-1FFAD77DEDFC}" destId="{FF9C25D3-A177-BB4A-9435-1E10930D2CE7}" srcOrd="8" destOrd="0" presId="urn:microsoft.com/office/officeart/2005/8/layout/vList2"/>
    <dgm:cxn modelId="{CC14DFE5-1353-724F-BEEC-FBE08638BCFF}" type="presParOf" srcId="{C6072B9A-978A-3B4C-928E-1FFAD77DEDFC}" destId="{1DF3C2CC-7BFB-3544-A560-DEDDC713EF80}" srcOrd="9" destOrd="0" presId="urn:microsoft.com/office/officeart/2005/8/layout/vList2"/>
    <dgm:cxn modelId="{0C272C27-6BB3-AB43-8D2F-237A88E0D78C}" type="presParOf" srcId="{C6072B9A-978A-3B4C-928E-1FFAD77DEDFC}" destId="{8B55D028-7E61-AC47-A2DC-3AA417CE7696}"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64E9E2-EC08-E14D-B754-613E61E93981}"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en-GB"/>
        </a:p>
      </dgm:t>
    </dgm:pt>
    <dgm:pt modelId="{4635D140-CDFD-2F49-B029-D53B374382C1}">
      <dgm:prSet phldrT="[Text]"/>
      <dgm:spPr/>
      <dgm:t>
        <a:bodyPr/>
        <a:lstStyle/>
        <a:p>
          <a:pPr>
            <a:buFont typeface="Arial" charset="0"/>
            <a:buChar char="•"/>
          </a:pPr>
          <a:r>
            <a:rPr lang="en-US">
              <a:latin typeface="Arial" charset="0"/>
              <a:ea typeface="ＭＳ Ｐゴシック" charset="0"/>
              <a:cs typeface="Arial" charset="0"/>
            </a:rPr>
            <a:t>Consumers </a:t>
          </a:r>
          <a:endParaRPr lang="en-GB"/>
        </a:p>
      </dgm:t>
    </dgm:pt>
    <dgm:pt modelId="{A338B25B-0790-B640-9343-5A0D08CDC6EF}" type="parTrans" cxnId="{B6182B25-0F3D-8A4F-889A-D1F4E657C9B2}">
      <dgm:prSet/>
      <dgm:spPr/>
      <dgm:t>
        <a:bodyPr/>
        <a:lstStyle/>
        <a:p>
          <a:endParaRPr lang="en-GB"/>
        </a:p>
      </dgm:t>
    </dgm:pt>
    <dgm:pt modelId="{95800785-69A8-1A4A-9CD9-C1152B6101AA}" type="sibTrans" cxnId="{B6182B25-0F3D-8A4F-889A-D1F4E657C9B2}">
      <dgm:prSet/>
      <dgm:spPr/>
      <dgm:t>
        <a:bodyPr/>
        <a:lstStyle/>
        <a:p>
          <a:endParaRPr lang="en-GB"/>
        </a:p>
      </dgm:t>
    </dgm:pt>
    <dgm:pt modelId="{B662DCFC-E5CF-9145-B131-9E3D67CF709C}">
      <dgm:prSet/>
      <dgm:spPr/>
      <dgm:t>
        <a:bodyPr/>
        <a:lstStyle/>
        <a:p>
          <a:r>
            <a:rPr lang="en-US" dirty="0">
              <a:latin typeface="Arial" charset="0"/>
              <a:ea typeface="ＭＳ Ｐゴシック" charset="0"/>
              <a:cs typeface="Arial" charset="0"/>
            </a:rPr>
            <a:t>Desire to purchase goods and services without making an immediate cash disbursement</a:t>
          </a:r>
        </a:p>
      </dgm:t>
    </dgm:pt>
    <dgm:pt modelId="{7365E3B1-3630-7949-9B1C-E9A636EA6E61}" type="parTrans" cxnId="{C71DC775-38BF-ED45-A792-52AAF534B803}">
      <dgm:prSet/>
      <dgm:spPr/>
      <dgm:t>
        <a:bodyPr/>
        <a:lstStyle/>
        <a:p>
          <a:endParaRPr lang="en-GB"/>
        </a:p>
      </dgm:t>
    </dgm:pt>
    <dgm:pt modelId="{2F9AAE5B-78DA-E840-B10D-B2D6B1B3BB90}" type="sibTrans" cxnId="{C71DC775-38BF-ED45-A792-52AAF534B803}">
      <dgm:prSet/>
      <dgm:spPr/>
      <dgm:t>
        <a:bodyPr/>
        <a:lstStyle/>
        <a:p>
          <a:endParaRPr lang="en-GB"/>
        </a:p>
      </dgm:t>
    </dgm:pt>
    <dgm:pt modelId="{83BC1415-E974-994F-A97B-E9C3B3135A95}">
      <dgm:prSet/>
      <dgm:spPr/>
      <dgm:t>
        <a:bodyPr/>
        <a:lstStyle/>
        <a:p>
          <a:r>
            <a:rPr lang="en-US" dirty="0">
              <a:latin typeface="Arial" charset="0"/>
              <a:ea typeface="ＭＳ Ｐゴシック" charset="0"/>
              <a:cs typeface="Arial" charset="0"/>
            </a:rPr>
            <a:t>Want to provide customers with the broadest range of payment options possible with the minimum   investment. </a:t>
          </a:r>
        </a:p>
      </dgm:t>
    </dgm:pt>
    <dgm:pt modelId="{31CED2CF-3724-4846-A0FF-D0C8E2BB5335}" type="parTrans" cxnId="{FA6D13B0-10FD-DA43-B97A-1C844835BABB}">
      <dgm:prSet/>
      <dgm:spPr/>
      <dgm:t>
        <a:bodyPr/>
        <a:lstStyle/>
        <a:p>
          <a:endParaRPr lang="en-GB"/>
        </a:p>
      </dgm:t>
    </dgm:pt>
    <dgm:pt modelId="{8F9BC4F6-4E09-F94B-850B-92F4634C0DD8}" type="sibTrans" cxnId="{FA6D13B0-10FD-DA43-B97A-1C844835BABB}">
      <dgm:prSet/>
      <dgm:spPr/>
      <dgm:t>
        <a:bodyPr/>
        <a:lstStyle/>
        <a:p>
          <a:endParaRPr lang="en-GB"/>
        </a:p>
      </dgm:t>
    </dgm:pt>
    <dgm:pt modelId="{B3183488-BDAC-884F-8CBA-C0776AD5E58B}">
      <dgm:prSet/>
      <dgm:spPr/>
      <dgm:t>
        <a:bodyPr/>
        <a:lstStyle/>
        <a:p>
          <a:r>
            <a:rPr lang="en-US" dirty="0">
              <a:latin typeface="Arial" charset="0"/>
              <a:ea typeface="ＭＳ Ｐゴシック" charset="0"/>
              <a:cs typeface="Arial" charset="0"/>
            </a:rPr>
            <a:t>Need the payment process to be as simple and fast as possible. </a:t>
          </a:r>
        </a:p>
      </dgm:t>
    </dgm:pt>
    <dgm:pt modelId="{13D21C2C-8F7C-CB42-9CC3-B7ECEE37D94F}" type="parTrans" cxnId="{1AD70B80-C414-7D4F-B309-BA58AD552D54}">
      <dgm:prSet/>
      <dgm:spPr/>
      <dgm:t>
        <a:bodyPr/>
        <a:lstStyle/>
        <a:p>
          <a:endParaRPr lang="en-GB"/>
        </a:p>
      </dgm:t>
    </dgm:pt>
    <dgm:pt modelId="{19B82FC5-9CE9-A345-BDD1-4CF18BAAB1B7}" type="sibTrans" cxnId="{1AD70B80-C414-7D4F-B309-BA58AD552D54}">
      <dgm:prSet/>
      <dgm:spPr/>
      <dgm:t>
        <a:bodyPr/>
        <a:lstStyle/>
        <a:p>
          <a:endParaRPr lang="en-GB"/>
        </a:p>
      </dgm:t>
    </dgm:pt>
    <dgm:pt modelId="{E88CA187-26E7-4645-88C6-255492000EB8}">
      <dgm:prSet/>
      <dgm:spPr/>
      <dgm:t>
        <a:bodyPr/>
        <a:lstStyle/>
        <a:p>
          <a:r>
            <a:rPr lang="en-US" dirty="0">
              <a:latin typeface="Arial" charset="0"/>
              <a:ea typeface="ＭＳ Ｐゴシック" charset="0"/>
              <a:cs typeface="Arial" charset="0"/>
            </a:rPr>
            <a:t>Desire to offer a broad range of financial services to consumers. </a:t>
          </a:r>
        </a:p>
      </dgm:t>
    </dgm:pt>
    <dgm:pt modelId="{CF400A35-11D0-9242-A4FF-8E4C469371ED}" type="parTrans" cxnId="{B8FB6212-E94F-D14B-9520-41B7ACA87068}">
      <dgm:prSet/>
      <dgm:spPr/>
      <dgm:t>
        <a:bodyPr/>
        <a:lstStyle/>
        <a:p>
          <a:endParaRPr lang="en-GB"/>
        </a:p>
      </dgm:t>
    </dgm:pt>
    <dgm:pt modelId="{225F859A-78B9-1E4B-A606-B7FF428568AF}" type="sibTrans" cxnId="{B8FB6212-E94F-D14B-9520-41B7ACA87068}">
      <dgm:prSet/>
      <dgm:spPr/>
      <dgm:t>
        <a:bodyPr/>
        <a:lstStyle/>
        <a:p>
          <a:endParaRPr lang="en-GB"/>
        </a:p>
      </dgm:t>
    </dgm:pt>
    <dgm:pt modelId="{8334A20B-988E-1A41-B88A-464A1A6B2D4D}">
      <dgm:prSet/>
      <dgm:spPr/>
      <dgm:t>
        <a:bodyPr/>
        <a:lstStyle/>
        <a:p>
          <a:r>
            <a:rPr lang="en-US" dirty="0">
              <a:latin typeface="Arial" charset="0"/>
              <a:ea typeface="ＭＳ Ｐゴシック" charset="0"/>
              <a:cs typeface="Arial" charset="0"/>
            </a:rPr>
            <a:t>Want to charge an annual fee for issuing the card and interest on the payment card balance. </a:t>
          </a:r>
        </a:p>
      </dgm:t>
    </dgm:pt>
    <dgm:pt modelId="{4ADB594C-9E18-474B-BE5F-A072DBCFCBBC}" type="parTrans" cxnId="{50178B41-0512-4145-9AAA-834CB2841E12}">
      <dgm:prSet/>
      <dgm:spPr/>
      <dgm:t>
        <a:bodyPr/>
        <a:lstStyle/>
        <a:p>
          <a:endParaRPr lang="en-GB"/>
        </a:p>
      </dgm:t>
    </dgm:pt>
    <dgm:pt modelId="{3E111896-372D-E649-A50D-D2B4E15BDB0E}" type="sibTrans" cxnId="{50178B41-0512-4145-9AAA-834CB2841E12}">
      <dgm:prSet/>
      <dgm:spPr/>
      <dgm:t>
        <a:bodyPr/>
        <a:lstStyle/>
        <a:p>
          <a:endParaRPr lang="en-GB"/>
        </a:p>
      </dgm:t>
    </dgm:pt>
    <dgm:pt modelId="{57AFFA02-F0C4-0447-9761-C31942D0F74C}">
      <dgm:prSet/>
      <dgm:spPr/>
      <dgm:t>
        <a:bodyPr/>
        <a:lstStyle/>
        <a:p>
          <a:r>
            <a:rPr lang="en-US">
              <a:latin typeface="Arial" charset="0"/>
              <a:ea typeface="ＭＳ Ｐゴシック" charset="0"/>
              <a:cs typeface="Arial" charset="0"/>
            </a:rPr>
            <a:t>Associations </a:t>
          </a:r>
          <a:endParaRPr lang="en-US" dirty="0">
            <a:latin typeface="Arial" charset="0"/>
            <a:ea typeface="ＭＳ Ｐゴシック" charset="0"/>
            <a:cs typeface="Arial" charset="0"/>
          </a:endParaRPr>
        </a:p>
      </dgm:t>
    </dgm:pt>
    <dgm:pt modelId="{5293F629-1B4B-D042-BDF2-6D3F33114587}" type="parTrans" cxnId="{310ECFF9-3442-D842-9FD9-4B4A98465018}">
      <dgm:prSet/>
      <dgm:spPr/>
      <dgm:t>
        <a:bodyPr/>
        <a:lstStyle/>
        <a:p>
          <a:endParaRPr lang="en-GB"/>
        </a:p>
      </dgm:t>
    </dgm:pt>
    <dgm:pt modelId="{DA798F29-C644-E645-9558-B81080469C6A}" type="sibTrans" cxnId="{310ECFF9-3442-D842-9FD9-4B4A98465018}">
      <dgm:prSet/>
      <dgm:spPr/>
      <dgm:t>
        <a:bodyPr/>
        <a:lstStyle/>
        <a:p>
          <a:endParaRPr lang="en-GB"/>
        </a:p>
      </dgm:t>
    </dgm:pt>
    <dgm:pt modelId="{0D6B1D35-9CC5-FC4E-8A52-EAC1B403470F}">
      <dgm:prSet/>
      <dgm:spPr/>
      <dgm:t>
        <a:bodyPr/>
        <a:lstStyle/>
        <a:p>
          <a:r>
            <a:rPr lang="en-US" dirty="0">
              <a:latin typeface="Arial" charset="0"/>
              <a:ea typeface="ＭＳ Ｐゴシック" charset="0"/>
              <a:cs typeface="Arial" charset="0"/>
            </a:rPr>
            <a:t>Want to offer a broad range of payment options to consumers.</a:t>
          </a:r>
        </a:p>
      </dgm:t>
    </dgm:pt>
    <dgm:pt modelId="{42A3D329-8DDF-F54A-9A9C-4AE4B9573946}" type="parTrans" cxnId="{D71F20C1-734D-ED4C-983E-5CE30C61A5CC}">
      <dgm:prSet/>
      <dgm:spPr/>
      <dgm:t>
        <a:bodyPr/>
        <a:lstStyle/>
        <a:p>
          <a:endParaRPr lang="en-GB"/>
        </a:p>
      </dgm:t>
    </dgm:pt>
    <dgm:pt modelId="{FDBF232D-C48D-4D4B-AA21-24BF6864F87C}" type="sibTrans" cxnId="{D71F20C1-734D-ED4C-983E-5CE30C61A5CC}">
      <dgm:prSet/>
      <dgm:spPr/>
      <dgm:t>
        <a:bodyPr/>
        <a:lstStyle/>
        <a:p>
          <a:endParaRPr lang="en-GB"/>
        </a:p>
      </dgm:t>
    </dgm:pt>
    <dgm:pt modelId="{0D9D2AC8-C96B-5643-808C-B1ABAA51A65F}">
      <dgm:prSet/>
      <dgm:spPr/>
      <dgm:t>
        <a:bodyPr/>
        <a:lstStyle/>
        <a:p>
          <a:r>
            <a:rPr lang="en-US" dirty="0">
              <a:latin typeface="Arial" charset="0"/>
              <a:ea typeface="ＭＳ Ｐゴシック" charset="0"/>
              <a:cs typeface="Arial" charset="0"/>
            </a:rPr>
            <a:t>Need to cover the cost of processing and the risk associated with the transaction.</a:t>
          </a:r>
        </a:p>
      </dgm:t>
    </dgm:pt>
    <dgm:pt modelId="{A75294AB-963C-134F-A89F-8E44FFC574AF}" type="parTrans" cxnId="{C289A43B-6D01-BF40-B0EC-CF11185D0719}">
      <dgm:prSet/>
      <dgm:spPr/>
      <dgm:t>
        <a:bodyPr/>
        <a:lstStyle/>
        <a:p>
          <a:endParaRPr lang="en-GB"/>
        </a:p>
      </dgm:t>
    </dgm:pt>
    <dgm:pt modelId="{D33EA8A1-89A1-BD41-B00C-3FBCB34126E8}" type="sibTrans" cxnId="{C289A43B-6D01-BF40-B0EC-CF11185D0719}">
      <dgm:prSet/>
      <dgm:spPr/>
      <dgm:t>
        <a:bodyPr/>
        <a:lstStyle/>
        <a:p>
          <a:endParaRPr lang="en-GB"/>
        </a:p>
      </dgm:t>
    </dgm:pt>
    <dgm:pt modelId="{71687DB6-E2F6-EE44-A888-E1C1AF03595B}">
      <dgm:prSet/>
      <dgm:spPr/>
      <dgm:t>
        <a:bodyPr/>
        <a:lstStyle/>
        <a:p>
          <a:r>
            <a:rPr lang="en-US" dirty="0">
              <a:latin typeface="Arial" charset="0"/>
              <a:ea typeface="ＭＳ Ｐゴシック" charset="0"/>
              <a:cs typeface="Arial" charset="0"/>
            </a:rPr>
            <a:t>They are required to compensate the issuing bank with the proceeds of the interchange fee. </a:t>
          </a:r>
        </a:p>
      </dgm:t>
    </dgm:pt>
    <dgm:pt modelId="{DBF35966-E823-D24A-9BDB-7219A3C58C33}" type="parTrans" cxnId="{4ECB3948-BC23-2F44-A33E-AEBD06B63C07}">
      <dgm:prSet/>
      <dgm:spPr/>
      <dgm:t>
        <a:bodyPr/>
        <a:lstStyle/>
        <a:p>
          <a:endParaRPr lang="en-GB"/>
        </a:p>
      </dgm:t>
    </dgm:pt>
    <dgm:pt modelId="{4331C5FA-461A-AE41-9200-9831CA0711C1}" type="sibTrans" cxnId="{4ECB3948-BC23-2F44-A33E-AEBD06B63C07}">
      <dgm:prSet/>
      <dgm:spPr/>
      <dgm:t>
        <a:bodyPr/>
        <a:lstStyle/>
        <a:p>
          <a:endParaRPr lang="en-GB"/>
        </a:p>
      </dgm:t>
    </dgm:pt>
    <dgm:pt modelId="{F0635A35-FE30-3746-96DB-E0106EDCF972}">
      <dgm:prSet/>
      <dgm:spPr/>
      <dgm:t>
        <a:bodyPr/>
        <a:lstStyle/>
        <a:p>
          <a:r>
            <a:rPr lang="en-US" dirty="0">
              <a:latin typeface="Arial" charset="0"/>
              <a:ea typeface="ＭＳ Ｐゴシック" charset="0"/>
              <a:cs typeface="Arial" charset="0"/>
            </a:rPr>
            <a:t>Acquiring Processor </a:t>
          </a:r>
        </a:p>
      </dgm:t>
    </dgm:pt>
    <dgm:pt modelId="{6E26F026-B0CA-BA49-8A46-B1EA9D727DC2}" type="parTrans" cxnId="{01602B24-4135-E84B-B7EF-DC69E31670B7}">
      <dgm:prSet/>
      <dgm:spPr/>
      <dgm:t>
        <a:bodyPr/>
        <a:lstStyle/>
        <a:p>
          <a:endParaRPr lang="en-GB"/>
        </a:p>
      </dgm:t>
    </dgm:pt>
    <dgm:pt modelId="{B9D0ADEC-22A6-C744-822A-F065A0B874B7}" type="sibTrans" cxnId="{01602B24-4135-E84B-B7EF-DC69E31670B7}">
      <dgm:prSet/>
      <dgm:spPr/>
      <dgm:t>
        <a:bodyPr/>
        <a:lstStyle/>
        <a:p>
          <a:endParaRPr lang="en-GB"/>
        </a:p>
      </dgm:t>
    </dgm:pt>
    <dgm:pt modelId="{2B82A161-939E-5B42-A58B-342900485EBF}">
      <dgm:prSet/>
      <dgm:spPr/>
      <dgm:t>
        <a:bodyPr/>
        <a:lstStyle/>
        <a:p>
          <a:r>
            <a:rPr lang="en-US" dirty="0">
              <a:latin typeface="Arial" charset="0"/>
              <a:ea typeface="ＭＳ Ｐゴシック" charset="0"/>
              <a:cs typeface="Arial" charset="0"/>
            </a:rPr>
            <a:t>Desires to provide merchants with the maximum range of payment options with minimum investment.</a:t>
          </a:r>
        </a:p>
      </dgm:t>
    </dgm:pt>
    <dgm:pt modelId="{6D3DD584-4253-7448-A8DF-614EDBFBC4CB}" type="parTrans" cxnId="{85FB7F53-3CBD-BB43-AEE8-889DA39D4C88}">
      <dgm:prSet/>
      <dgm:spPr/>
      <dgm:t>
        <a:bodyPr/>
        <a:lstStyle/>
        <a:p>
          <a:endParaRPr lang="en-GB"/>
        </a:p>
      </dgm:t>
    </dgm:pt>
    <dgm:pt modelId="{A4CE14DC-367E-2346-875C-59D2BE1D1EB0}" type="sibTrans" cxnId="{85FB7F53-3CBD-BB43-AEE8-889DA39D4C88}">
      <dgm:prSet/>
      <dgm:spPr/>
      <dgm:t>
        <a:bodyPr/>
        <a:lstStyle/>
        <a:p>
          <a:endParaRPr lang="en-GB"/>
        </a:p>
      </dgm:t>
    </dgm:pt>
    <dgm:pt modelId="{45B8B2FF-C533-6040-BA92-B361A97DA037}">
      <dgm:prSet/>
      <dgm:spPr/>
      <dgm:t>
        <a:bodyPr/>
        <a:lstStyle/>
        <a:p>
          <a:r>
            <a:rPr lang="en-US" dirty="0">
              <a:latin typeface="Arial" charset="0"/>
              <a:ea typeface="ＭＳ Ｐゴシック" charset="0"/>
              <a:cs typeface="Arial" charset="0"/>
            </a:rPr>
            <a:t>Need to make a profit on the transactions processed. </a:t>
          </a:r>
        </a:p>
      </dgm:t>
    </dgm:pt>
    <dgm:pt modelId="{342D9178-B2A2-8B47-8F90-CB60697AD1D0}" type="parTrans" cxnId="{6E0330D0-9CB5-E547-A9B7-B2908BEDF08B}">
      <dgm:prSet/>
      <dgm:spPr/>
      <dgm:t>
        <a:bodyPr/>
        <a:lstStyle/>
        <a:p>
          <a:endParaRPr lang="en-GB"/>
        </a:p>
      </dgm:t>
    </dgm:pt>
    <dgm:pt modelId="{A390E883-A603-604D-A620-2A8374F01DF2}" type="sibTrans" cxnId="{6E0330D0-9CB5-E547-A9B7-B2908BEDF08B}">
      <dgm:prSet/>
      <dgm:spPr/>
      <dgm:t>
        <a:bodyPr/>
        <a:lstStyle/>
        <a:p>
          <a:endParaRPr lang="en-GB"/>
        </a:p>
      </dgm:t>
    </dgm:pt>
    <dgm:pt modelId="{2D949830-319E-B44C-91FF-BA5FA5E7AB96}">
      <dgm:prSet/>
      <dgm:spPr/>
      <dgm:t>
        <a:bodyPr/>
        <a:lstStyle/>
        <a:p>
          <a:r>
            <a:rPr lang="en-US" dirty="0">
              <a:latin typeface="Arial" charset="0"/>
              <a:ea typeface="ＭＳ Ｐゴシック" charset="0"/>
              <a:cs typeface="Arial" charset="0"/>
            </a:rPr>
            <a:t>Merchants </a:t>
          </a:r>
        </a:p>
      </dgm:t>
    </dgm:pt>
    <dgm:pt modelId="{38775F14-D519-7A4E-805B-D19873B9B0FD}" type="parTrans" cxnId="{5CF9B723-C6CB-6741-9290-3ED1310805B1}">
      <dgm:prSet/>
      <dgm:spPr/>
      <dgm:t>
        <a:bodyPr/>
        <a:lstStyle/>
        <a:p>
          <a:endParaRPr lang="en-GB"/>
        </a:p>
      </dgm:t>
    </dgm:pt>
    <dgm:pt modelId="{62035CC3-7EA1-8A44-8399-B4CEA64B13FA}" type="sibTrans" cxnId="{5CF9B723-C6CB-6741-9290-3ED1310805B1}">
      <dgm:prSet/>
      <dgm:spPr/>
      <dgm:t>
        <a:bodyPr/>
        <a:lstStyle/>
        <a:p>
          <a:endParaRPr lang="en-GB"/>
        </a:p>
      </dgm:t>
    </dgm:pt>
    <dgm:pt modelId="{D8B3CDFB-379A-D84A-9652-40E05BAB515D}">
      <dgm:prSet/>
      <dgm:spPr/>
      <dgm:t>
        <a:bodyPr/>
        <a:lstStyle/>
        <a:p>
          <a:r>
            <a:rPr lang="en-US" dirty="0">
              <a:latin typeface="Arial" charset="0"/>
              <a:ea typeface="ＭＳ Ｐゴシック" charset="0"/>
              <a:cs typeface="Arial" charset="0"/>
            </a:rPr>
            <a:t>Issuing Banks </a:t>
          </a:r>
        </a:p>
      </dgm:t>
    </dgm:pt>
    <dgm:pt modelId="{2C7349B8-21E4-E149-A321-17D5BC888F6C}" type="parTrans" cxnId="{F559C2A7-E23E-DD42-B821-AA5A98159B7A}">
      <dgm:prSet/>
      <dgm:spPr/>
      <dgm:t>
        <a:bodyPr/>
        <a:lstStyle/>
        <a:p>
          <a:endParaRPr lang="en-GB"/>
        </a:p>
      </dgm:t>
    </dgm:pt>
    <dgm:pt modelId="{45155F5E-E795-4B4E-A679-A3AE28C89427}" type="sibTrans" cxnId="{F559C2A7-E23E-DD42-B821-AA5A98159B7A}">
      <dgm:prSet/>
      <dgm:spPr/>
      <dgm:t>
        <a:bodyPr/>
        <a:lstStyle/>
        <a:p>
          <a:endParaRPr lang="en-GB"/>
        </a:p>
      </dgm:t>
    </dgm:pt>
    <dgm:pt modelId="{78074D3C-6858-294A-8D1B-27665FDC6DD7}" type="pres">
      <dgm:prSet presAssocID="{5364E9E2-EC08-E14D-B754-613E61E93981}" presName="linear" presStyleCnt="0">
        <dgm:presLayoutVars>
          <dgm:dir/>
          <dgm:animLvl val="lvl"/>
          <dgm:resizeHandles val="exact"/>
        </dgm:presLayoutVars>
      </dgm:prSet>
      <dgm:spPr/>
    </dgm:pt>
    <dgm:pt modelId="{CADA42CF-10A7-8F41-A9B2-CA0C8A437014}" type="pres">
      <dgm:prSet presAssocID="{4635D140-CDFD-2F49-B029-D53B374382C1}" presName="parentLin" presStyleCnt="0"/>
      <dgm:spPr/>
    </dgm:pt>
    <dgm:pt modelId="{DFC64C65-C31B-E04F-B220-562B746D1EAB}" type="pres">
      <dgm:prSet presAssocID="{4635D140-CDFD-2F49-B029-D53B374382C1}" presName="parentLeftMargin" presStyleLbl="node1" presStyleIdx="0" presStyleCnt="5"/>
      <dgm:spPr/>
    </dgm:pt>
    <dgm:pt modelId="{977C032B-43F5-D34A-9B96-AEB431AF5E18}" type="pres">
      <dgm:prSet presAssocID="{4635D140-CDFD-2F49-B029-D53B374382C1}" presName="parentText" presStyleLbl="node1" presStyleIdx="0" presStyleCnt="5">
        <dgm:presLayoutVars>
          <dgm:chMax val="0"/>
          <dgm:bulletEnabled val="1"/>
        </dgm:presLayoutVars>
      </dgm:prSet>
      <dgm:spPr/>
    </dgm:pt>
    <dgm:pt modelId="{1F874C0C-3860-9241-877C-8795E82244E3}" type="pres">
      <dgm:prSet presAssocID="{4635D140-CDFD-2F49-B029-D53B374382C1}" presName="negativeSpace" presStyleCnt="0"/>
      <dgm:spPr/>
    </dgm:pt>
    <dgm:pt modelId="{5EC0B9E8-4DC8-F345-AB48-A0E5D2F0C790}" type="pres">
      <dgm:prSet presAssocID="{4635D140-CDFD-2F49-B029-D53B374382C1}" presName="childText" presStyleLbl="conFgAcc1" presStyleIdx="0" presStyleCnt="5">
        <dgm:presLayoutVars>
          <dgm:bulletEnabled val="1"/>
        </dgm:presLayoutVars>
      </dgm:prSet>
      <dgm:spPr/>
    </dgm:pt>
    <dgm:pt modelId="{F0DCB82B-84E7-0540-8AD8-AEEDCF0A1529}" type="pres">
      <dgm:prSet presAssocID="{95800785-69A8-1A4A-9CD9-C1152B6101AA}" presName="spaceBetweenRectangles" presStyleCnt="0"/>
      <dgm:spPr/>
    </dgm:pt>
    <dgm:pt modelId="{AB5993C0-A215-A746-8ED2-7627F782937D}" type="pres">
      <dgm:prSet presAssocID="{2D949830-319E-B44C-91FF-BA5FA5E7AB96}" presName="parentLin" presStyleCnt="0"/>
      <dgm:spPr/>
    </dgm:pt>
    <dgm:pt modelId="{5FD76533-4CC4-444A-9C72-B579452559A8}" type="pres">
      <dgm:prSet presAssocID="{2D949830-319E-B44C-91FF-BA5FA5E7AB96}" presName="parentLeftMargin" presStyleLbl="node1" presStyleIdx="0" presStyleCnt="5"/>
      <dgm:spPr/>
    </dgm:pt>
    <dgm:pt modelId="{BAFE096D-3166-5346-9CC3-7A2383B81EFF}" type="pres">
      <dgm:prSet presAssocID="{2D949830-319E-B44C-91FF-BA5FA5E7AB96}" presName="parentText" presStyleLbl="node1" presStyleIdx="1" presStyleCnt="5">
        <dgm:presLayoutVars>
          <dgm:chMax val="0"/>
          <dgm:bulletEnabled val="1"/>
        </dgm:presLayoutVars>
      </dgm:prSet>
      <dgm:spPr/>
    </dgm:pt>
    <dgm:pt modelId="{B0F5DE3C-F373-3C4E-AF0D-19A51F207227}" type="pres">
      <dgm:prSet presAssocID="{2D949830-319E-B44C-91FF-BA5FA5E7AB96}" presName="negativeSpace" presStyleCnt="0"/>
      <dgm:spPr/>
    </dgm:pt>
    <dgm:pt modelId="{4A5A5DDA-959B-1C49-BDBF-B91B6CFAF0B3}" type="pres">
      <dgm:prSet presAssocID="{2D949830-319E-B44C-91FF-BA5FA5E7AB96}" presName="childText" presStyleLbl="conFgAcc1" presStyleIdx="1" presStyleCnt="5">
        <dgm:presLayoutVars>
          <dgm:bulletEnabled val="1"/>
        </dgm:presLayoutVars>
      </dgm:prSet>
      <dgm:spPr/>
    </dgm:pt>
    <dgm:pt modelId="{EEE91F73-1F06-7C42-BC11-F3FFA5AF6DD7}" type="pres">
      <dgm:prSet presAssocID="{62035CC3-7EA1-8A44-8399-B4CEA64B13FA}" presName="spaceBetweenRectangles" presStyleCnt="0"/>
      <dgm:spPr/>
    </dgm:pt>
    <dgm:pt modelId="{1174EC0B-6EE8-5540-8814-8AD5A61A378A}" type="pres">
      <dgm:prSet presAssocID="{D8B3CDFB-379A-D84A-9652-40E05BAB515D}" presName="parentLin" presStyleCnt="0"/>
      <dgm:spPr/>
    </dgm:pt>
    <dgm:pt modelId="{1B13E887-57A1-254B-9066-87A987EDCE39}" type="pres">
      <dgm:prSet presAssocID="{D8B3CDFB-379A-D84A-9652-40E05BAB515D}" presName="parentLeftMargin" presStyleLbl="node1" presStyleIdx="1" presStyleCnt="5"/>
      <dgm:spPr/>
    </dgm:pt>
    <dgm:pt modelId="{BE26C1F9-B843-0743-997D-4B4D1A8E6702}" type="pres">
      <dgm:prSet presAssocID="{D8B3CDFB-379A-D84A-9652-40E05BAB515D}" presName="parentText" presStyleLbl="node1" presStyleIdx="2" presStyleCnt="5">
        <dgm:presLayoutVars>
          <dgm:chMax val="0"/>
          <dgm:bulletEnabled val="1"/>
        </dgm:presLayoutVars>
      </dgm:prSet>
      <dgm:spPr/>
    </dgm:pt>
    <dgm:pt modelId="{166ED6C8-44A7-DD4B-ACE3-0100A96488FB}" type="pres">
      <dgm:prSet presAssocID="{D8B3CDFB-379A-D84A-9652-40E05BAB515D}" presName="negativeSpace" presStyleCnt="0"/>
      <dgm:spPr/>
    </dgm:pt>
    <dgm:pt modelId="{99D41FB7-320B-1C40-9131-A78F01B0F4A9}" type="pres">
      <dgm:prSet presAssocID="{D8B3CDFB-379A-D84A-9652-40E05BAB515D}" presName="childText" presStyleLbl="conFgAcc1" presStyleIdx="2" presStyleCnt="5">
        <dgm:presLayoutVars>
          <dgm:bulletEnabled val="1"/>
        </dgm:presLayoutVars>
      </dgm:prSet>
      <dgm:spPr/>
    </dgm:pt>
    <dgm:pt modelId="{0A1014BA-1A2D-B448-973E-03208A3BF18E}" type="pres">
      <dgm:prSet presAssocID="{45155F5E-E795-4B4E-A679-A3AE28C89427}" presName="spaceBetweenRectangles" presStyleCnt="0"/>
      <dgm:spPr/>
    </dgm:pt>
    <dgm:pt modelId="{767818D9-63AA-5845-9A42-C360D39ADEE3}" type="pres">
      <dgm:prSet presAssocID="{57AFFA02-F0C4-0447-9761-C31942D0F74C}" presName="parentLin" presStyleCnt="0"/>
      <dgm:spPr/>
    </dgm:pt>
    <dgm:pt modelId="{4DAE4820-3A58-3D40-8A16-3A63E6BF6F30}" type="pres">
      <dgm:prSet presAssocID="{57AFFA02-F0C4-0447-9761-C31942D0F74C}" presName="parentLeftMargin" presStyleLbl="node1" presStyleIdx="2" presStyleCnt="5"/>
      <dgm:spPr/>
    </dgm:pt>
    <dgm:pt modelId="{4B71D520-F181-9341-959F-BCE0B3D46A46}" type="pres">
      <dgm:prSet presAssocID="{57AFFA02-F0C4-0447-9761-C31942D0F74C}" presName="parentText" presStyleLbl="node1" presStyleIdx="3" presStyleCnt="5">
        <dgm:presLayoutVars>
          <dgm:chMax val="0"/>
          <dgm:bulletEnabled val="1"/>
        </dgm:presLayoutVars>
      </dgm:prSet>
      <dgm:spPr/>
    </dgm:pt>
    <dgm:pt modelId="{CF691640-D1D3-1547-9755-9BB983ECC1A1}" type="pres">
      <dgm:prSet presAssocID="{57AFFA02-F0C4-0447-9761-C31942D0F74C}" presName="negativeSpace" presStyleCnt="0"/>
      <dgm:spPr/>
    </dgm:pt>
    <dgm:pt modelId="{EEDF7CE1-59F8-204B-B109-936027EF4D90}" type="pres">
      <dgm:prSet presAssocID="{57AFFA02-F0C4-0447-9761-C31942D0F74C}" presName="childText" presStyleLbl="conFgAcc1" presStyleIdx="3" presStyleCnt="5">
        <dgm:presLayoutVars>
          <dgm:bulletEnabled val="1"/>
        </dgm:presLayoutVars>
      </dgm:prSet>
      <dgm:spPr/>
    </dgm:pt>
    <dgm:pt modelId="{CF18037F-675D-D54B-B1F1-81716689381D}" type="pres">
      <dgm:prSet presAssocID="{DA798F29-C644-E645-9558-B81080469C6A}" presName="spaceBetweenRectangles" presStyleCnt="0"/>
      <dgm:spPr/>
    </dgm:pt>
    <dgm:pt modelId="{3532A79E-A6EC-DA44-A73D-0DF779D2C3C7}" type="pres">
      <dgm:prSet presAssocID="{F0635A35-FE30-3746-96DB-E0106EDCF972}" presName="parentLin" presStyleCnt="0"/>
      <dgm:spPr/>
    </dgm:pt>
    <dgm:pt modelId="{F95391F4-3250-0F4E-ADDC-9C11C2147854}" type="pres">
      <dgm:prSet presAssocID="{F0635A35-FE30-3746-96DB-E0106EDCF972}" presName="parentLeftMargin" presStyleLbl="node1" presStyleIdx="3" presStyleCnt="5"/>
      <dgm:spPr/>
    </dgm:pt>
    <dgm:pt modelId="{3E428CFC-AE6E-FC49-BE13-595ECF76E70B}" type="pres">
      <dgm:prSet presAssocID="{F0635A35-FE30-3746-96DB-E0106EDCF972}" presName="parentText" presStyleLbl="node1" presStyleIdx="4" presStyleCnt="5">
        <dgm:presLayoutVars>
          <dgm:chMax val="0"/>
          <dgm:bulletEnabled val="1"/>
        </dgm:presLayoutVars>
      </dgm:prSet>
      <dgm:spPr/>
    </dgm:pt>
    <dgm:pt modelId="{5E3F9920-B8D1-6E42-8281-7479AC20F922}" type="pres">
      <dgm:prSet presAssocID="{F0635A35-FE30-3746-96DB-E0106EDCF972}" presName="negativeSpace" presStyleCnt="0"/>
      <dgm:spPr/>
    </dgm:pt>
    <dgm:pt modelId="{93473DF3-E039-FF44-87D5-15BB3D5C1A9A}" type="pres">
      <dgm:prSet presAssocID="{F0635A35-FE30-3746-96DB-E0106EDCF972}" presName="childText" presStyleLbl="conFgAcc1" presStyleIdx="4" presStyleCnt="5">
        <dgm:presLayoutVars>
          <dgm:bulletEnabled val="1"/>
        </dgm:presLayoutVars>
      </dgm:prSet>
      <dgm:spPr/>
    </dgm:pt>
  </dgm:ptLst>
  <dgm:cxnLst>
    <dgm:cxn modelId="{5C7AFB10-2A69-E249-9C59-B5E4C1D97017}" type="presOf" srcId="{8334A20B-988E-1A41-B88A-464A1A6B2D4D}" destId="{99D41FB7-320B-1C40-9131-A78F01B0F4A9}" srcOrd="0" destOrd="1" presId="urn:microsoft.com/office/officeart/2005/8/layout/list1"/>
    <dgm:cxn modelId="{B8FB6212-E94F-D14B-9520-41B7ACA87068}" srcId="{D8B3CDFB-379A-D84A-9652-40E05BAB515D}" destId="{E88CA187-26E7-4645-88C6-255492000EB8}" srcOrd="0" destOrd="0" parTransId="{CF400A35-11D0-9242-A4FF-8E4C469371ED}" sibTransId="{225F859A-78B9-1E4B-A606-B7FF428568AF}"/>
    <dgm:cxn modelId="{FE33E414-C998-E247-9AC4-6E68E72D2397}" type="presOf" srcId="{0D6B1D35-9CC5-FC4E-8A52-EAC1B403470F}" destId="{EEDF7CE1-59F8-204B-B109-936027EF4D90}" srcOrd="0" destOrd="0" presId="urn:microsoft.com/office/officeart/2005/8/layout/list1"/>
    <dgm:cxn modelId="{06490F22-64B7-584B-BD48-2B6EA3B1BE5E}" type="presOf" srcId="{D8B3CDFB-379A-D84A-9652-40E05BAB515D}" destId="{BE26C1F9-B843-0743-997D-4B4D1A8E6702}" srcOrd="1" destOrd="0" presId="urn:microsoft.com/office/officeart/2005/8/layout/list1"/>
    <dgm:cxn modelId="{5CF9B723-C6CB-6741-9290-3ED1310805B1}" srcId="{5364E9E2-EC08-E14D-B754-613E61E93981}" destId="{2D949830-319E-B44C-91FF-BA5FA5E7AB96}" srcOrd="1" destOrd="0" parTransId="{38775F14-D519-7A4E-805B-D19873B9B0FD}" sibTransId="{62035CC3-7EA1-8A44-8399-B4CEA64B13FA}"/>
    <dgm:cxn modelId="{01602B24-4135-E84B-B7EF-DC69E31670B7}" srcId="{5364E9E2-EC08-E14D-B754-613E61E93981}" destId="{F0635A35-FE30-3746-96DB-E0106EDCF972}" srcOrd="4" destOrd="0" parTransId="{6E26F026-B0CA-BA49-8A46-B1EA9D727DC2}" sibTransId="{B9D0ADEC-22A6-C744-822A-F065A0B874B7}"/>
    <dgm:cxn modelId="{B6182B25-0F3D-8A4F-889A-D1F4E657C9B2}" srcId="{5364E9E2-EC08-E14D-B754-613E61E93981}" destId="{4635D140-CDFD-2F49-B029-D53B374382C1}" srcOrd="0" destOrd="0" parTransId="{A338B25B-0790-B640-9343-5A0D08CDC6EF}" sibTransId="{95800785-69A8-1A4A-9CD9-C1152B6101AA}"/>
    <dgm:cxn modelId="{97C6082F-9BF7-D149-886A-256A0DC16B0A}" type="presOf" srcId="{2D949830-319E-B44C-91FF-BA5FA5E7AB96}" destId="{5FD76533-4CC4-444A-9C72-B579452559A8}" srcOrd="0" destOrd="0" presId="urn:microsoft.com/office/officeart/2005/8/layout/list1"/>
    <dgm:cxn modelId="{7FA08734-A83A-A344-8B66-24B17217958F}" type="presOf" srcId="{5364E9E2-EC08-E14D-B754-613E61E93981}" destId="{78074D3C-6858-294A-8D1B-27665FDC6DD7}" srcOrd="0" destOrd="0" presId="urn:microsoft.com/office/officeart/2005/8/layout/list1"/>
    <dgm:cxn modelId="{C928C136-0F1D-B248-95DE-B6087B73C467}" type="presOf" srcId="{4635D140-CDFD-2F49-B029-D53B374382C1}" destId="{977C032B-43F5-D34A-9B96-AEB431AF5E18}" srcOrd="1" destOrd="0" presId="urn:microsoft.com/office/officeart/2005/8/layout/list1"/>
    <dgm:cxn modelId="{C289A43B-6D01-BF40-B0EC-CF11185D0719}" srcId="{57AFFA02-F0C4-0447-9761-C31942D0F74C}" destId="{0D9D2AC8-C96B-5643-808C-B1ABAA51A65F}" srcOrd="1" destOrd="0" parTransId="{A75294AB-963C-134F-A89F-8E44FFC574AF}" sibTransId="{D33EA8A1-89A1-BD41-B00C-3FBCB34126E8}"/>
    <dgm:cxn modelId="{50178B41-0512-4145-9AAA-834CB2841E12}" srcId="{D8B3CDFB-379A-D84A-9652-40E05BAB515D}" destId="{8334A20B-988E-1A41-B88A-464A1A6B2D4D}" srcOrd="1" destOrd="0" parTransId="{4ADB594C-9E18-474B-BE5F-A072DBCFCBBC}" sibTransId="{3E111896-372D-E649-A50D-D2B4E15BDB0E}"/>
    <dgm:cxn modelId="{46E61343-3F1C-E448-83A3-8CE4C5E98F65}" type="presOf" srcId="{4635D140-CDFD-2F49-B029-D53B374382C1}" destId="{DFC64C65-C31B-E04F-B220-562B746D1EAB}" srcOrd="0" destOrd="0" presId="urn:microsoft.com/office/officeart/2005/8/layout/list1"/>
    <dgm:cxn modelId="{4ECB3948-BC23-2F44-A33E-AEBD06B63C07}" srcId="{57AFFA02-F0C4-0447-9761-C31942D0F74C}" destId="{71687DB6-E2F6-EE44-A888-E1C1AF03595B}" srcOrd="2" destOrd="0" parTransId="{DBF35966-E823-D24A-9BDB-7219A3C58C33}" sibTransId="{4331C5FA-461A-AE41-9200-9831CA0711C1}"/>
    <dgm:cxn modelId="{95B2564C-D3D9-3B4B-AF3C-FB720E0BBE08}" type="presOf" srcId="{B3183488-BDAC-884F-8CBA-C0776AD5E58B}" destId="{4A5A5DDA-959B-1C49-BDBF-B91B6CFAF0B3}" srcOrd="0" destOrd="1" presId="urn:microsoft.com/office/officeart/2005/8/layout/list1"/>
    <dgm:cxn modelId="{7912904E-5E38-044E-825C-3FAFF8E40627}" type="presOf" srcId="{0D9D2AC8-C96B-5643-808C-B1ABAA51A65F}" destId="{EEDF7CE1-59F8-204B-B109-936027EF4D90}" srcOrd="0" destOrd="1" presId="urn:microsoft.com/office/officeart/2005/8/layout/list1"/>
    <dgm:cxn modelId="{589F8350-71BF-9A48-BB0E-16331E2FAFBE}" type="presOf" srcId="{F0635A35-FE30-3746-96DB-E0106EDCF972}" destId="{3E428CFC-AE6E-FC49-BE13-595ECF76E70B}" srcOrd="1" destOrd="0" presId="urn:microsoft.com/office/officeart/2005/8/layout/list1"/>
    <dgm:cxn modelId="{85FB7F53-3CBD-BB43-AEE8-889DA39D4C88}" srcId="{F0635A35-FE30-3746-96DB-E0106EDCF972}" destId="{2B82A161-939E-5B42-A58B-342900485EBF}" srcOrd="0" destOrd="0" parTransId="{6D3DD584-4253-7448-A8DF-614EDBFBC4CB}" sibTransId="{A4CE14DC-367E-2346-875C-59D2BE1D1EB0}"/>
    <dgm:cxn modelId="{7CC1A057-E1A8-DB4C-9105-01FEE95ED782}" type="presOf" srcId="{E88CA187-26E7-4645-88C6-255492000EB8}" destId="{99D41FB7-320B-1C40-9131-A78F01B0F4A9}" srcOrd="0" destOrd="0" presId="urn:microsoft.com/office/officeart/2005/8/layout/list1"/>
    <dgm:cxn modelId="{C71DC775-38BF-ED45-A792-52AAF534B803}" srcId="{4635D140-CDFD-2F49-B029-D53B374382C1}" destId="{B662DCFC-E5CF-9145-B131-9E3D67CF709C}" srcOrd="0" destOrd="0" parTransId="{7365E3B1-3630-7949-9B1C-E9A636EA6E61}" sibTransId="{2F9AAE5B-78DA-E840-B10D-B2D6B1B3BB90}"/>
    <dgm:cxn modelId="{5CB2327D-EBDE-9B4C-86FE-618FF0EFA186}" type="presOf" srcId="{D8B3CDFB-379A-D84A-9652-40E05BAB515D}" destId="{1B13E887-57A1-254B-9066-87A987EDCE39}" srcOrd="0" destOrd="0" presId="urn:microsoft.com/office/officeart/2005/8/layout/list1"/>
    <dgm:cxn modelId="{1AD70B80-C414-7D4F-B309-BA58AD552D54}" srcId="{2D949830-319E-B44C-91FF-BA5FA5E7AB96}" destId="{B3183488-BDAC-884F-8CBA-C0776AD5E58B}" srcOrd="1" destOrd="0" parTransId="{13D21C2C-8F7C-CB42-9CC3-B7ECEE37D94F}" sibTransId="{19B82FC5-9CE9-A345-BDD1-4CF18BAAB1B7}"/>
    <dgm:cxn modelId="{A241378E-82C0-174A-BA38-E137A439F4D4}" type="presOf" srcId="{71687DB6-E2F6-EE44-A888-E1C1AF03595B}" destId="{EEDF7CE1-59F8-204B-B109-936027EF4D90}" srcOrd="0" destOrd="2" presId="urn:microsoft.com/office/officeart/2005/8/layout/list1"/>
    <dgm:cxn modelId="{F559C2A7-E23E-DD42-B821-AA5A98159B7A}" srcId="{5364E9E2-EC08-E14D-B754-613E61E93981}" destId="{D8B3CDFB-379A-D84A-9652-40E05BAB515D}" srcOrd="2" destOrd="0" parTransId="{2C7349B8-21E4-E149-A321-17D5BC888F6C}" sibTransId="{45155F5E-E795-4B4E-A679-A3AE28C89427}"/>
    <dgm:cxn modelId="{FA6D13B0-10FD-DA43-B97A-1C844835BABB}" srcId="{2D949830-319E-B44C-91FF-BA5FA5E7AB96}" destId="{83BC1415-E974-994F-A97B-E9C3B3135A95}" srcOrd="0" destOrd="0" parTransId="{31CED2CF-3724-4846-A0FF-D0C8E2BB5335}" sibTransId="{8F9BC4F6-4E09-F94B-850B-92F4634C0DD8}"/>
    <dgm:cxn modelId="{EBEBFDB0-7EF1-DF4B-B073-02AE11D2BF38}" type="presOf" srcId="{B662DCFC-E5CF-9145-B131-9E3D67CF709C}" destId="{5EC0B9E8-4DC8-F345-AB48-A0E5D2F0C790}" srcOrd="0" destOrd="0" presId="urn:microsoft.com/office/officeart/2005/8/layout/list1"/>
    <dgm:cxn modelId="{54132DB2-3E40-6049-A6E1-D86248C0B8C8}" type="presOf" srcId="{2D949830-319E-B44C-91FF-BA5FA5E7AB96}" destId="{BAFE096D-3166-5346-9CC3-7A2383B81EFF}" srcOrd="1" destOrd="0" presId="urn:microsoft.com/office/officeart/2005/8/layout/list1"/>
    <dgm:cxn modelId="{EF786EB7-F1FC-D44B-ADE5-81BAACC4651A}" type="presOf" srcId="{2B82A161-939E-5B42-A58B-342900485EBF}" destId="{93473DF3-E039-FF44-87D5-15BB3D5C1A9A}" srcOrd="0" destOrd="0" presId="urn:microsoft.com/office/officeart/2005/8/layout/list1"/>
    <dgm:cxn modelId="{D71F20C1-734D-ED4C-983E-5CE30C61A5CC}" srcId="{57AFFA02-F0C4-0447-9761-C31942D0F74C}" destId="{0D6B1D35-9CC5-FC4E-8A52-EAC1B403470F}" srcOrd="0" destOrd="0" parTransId="{42A3D329-8DDF-F54A-9A9C-4AE4B9573946}" sibTransId="{FDBF232D-C48D-4D4B-AA21-24BF6864F87C}"/>
    <dgm:cxn modelId="{1113A2C1-5010-C14E-9DF3-67C7C159B3D7}" type="presOf" srcId="{83BC1415-E974-994F-A97B-E9C3B3135A95}" destId="{4A5A5DDA-959B-1C49-BDBF-B91B6CFAF0B3}" srcOrd="0" destOrd="0" presId="urn:microsoft.com/office/officeart/2005/8/layout/list1"/>
    <dgm:cxn modelId="{6E0330D0-9CB5-E547-A9B7-B2908BEDF08B}" srcId="{F0635A35-FE30-3746-96DB-E0106EDCF972}" destId="{45B8B2FF-C533-6040-BA92-B361A97DA037}" srcOrd="1" destOrd="0" parTransId="{342D9178-B2A2-8B47-8F90-CB60697AD1D0}" sibTransId="{A390E883-A603-604D-A620-2A8374F01DF2}"/>
    <dgm:cxn modelId="{52D886D6-F3C0-B04E-87E0-DFAC9C424F75}" type="presOf" srcId="{F0635A35-FE30-3746-96DB-E0106EDCF972}" destId="{F95391F4-3250-0F4E-ADDC-9C11C2147854}" srcOrd="0" destOrd="0" presId="urn:microsoft.com/office/officeart/2005/8/layout/list1"/>
    <dgm:cxn modelId="{E38BCFE7-EB11-964F-B4A6-D52E8B2E4CA5}" type="presOf" srcId="{57AFFA02-F0C4-0447-9761-C31942D0F74C}" destId="{4B71D520-F181-9341-959F-BCE0B3D46A46}" srcOrd="1" destOrd="0" presId="urn:microsoft.com/office/officeart/2005/8/layout/list1"/>
    <dgm:cxn modelId="{B5C418EB-1468-944C-9710-3DD789D3940A}" type="presOf" srcId="{57AFFA02-F0C4-0447-9761-C31942D0F74C}" destId="{4DAE4820-3A58-3D40-8A16-3A63E6BF6F30}" srcOrd="0" destOrd="0" presId="urn:microsoft.com/office/officeart/2005/8/layout/list1"/>
    <dgm:cxn modelId="{86DDFBF5-4FBE-AD47-B4A0-D6DAC7838DB0}" type="presOf" srcId="{45B8B2FF-C533-6040-BA92-B361A97DA037}" destId="{93473DF3-E039-FF44-87D5-15BB3D5C1A9A}" srcOrd="0" destOrd="1" presId="urn:microsoft.com/office/officeart/2005/8/layout/list1"/>
    <dgm:cxn modelId="{310ECFF9-3442-D842-9FD9-4B4A98465018}" srcId="{5364E9E2-EC08-E14D-B754-613E61E93981}" destId="{57AFFA02-F0C4-0447-9761-C31942D0F74C}" srcOrd="3" destOrd="0" parTransId="{5293F629-1B4B-D042-BDF2-6D3F33114587}" sibTransId="{DA798F29-C644-E645-9558-B81080469C6A}"/>
    <dgm:cxn modelId="{66C56531-5216-2248-A0DC-F8307F458DCD}" type="presParOf" srcId="{78074D3C-6858-294A-8D1B-27665FDC6DD7}" destId="{CADA42CF-10A7-8F41-A9B2-CA0C8A437014}" srcOrd="0" destOrd="0" presId="urn:microsoft.com/office/officeart/2005/8/layout/list1"/>
    <dgm:cxn modelId="{A9C8E4F3-9A60-914F-B23B-6F993F4F8127}" type="presParOf" srcId="{CADA42CF-10A7-8F41-A9B2-CA0C8A437014}" destId="{DFC64C65-C31B-E04F-B220-562B746D1EAB}" srcOrd="0" destOrd="0" presId="urn:microsoft.com/office/officeart/2005/8/layout/list1"/>
    <dgm:cxn modelId="{3FB5ED69-AA90-8C42-91B3-E113976AD4C1}" type="presParOf" srcId="{CADA42CF-10A7-8F41-A9B2-CA0C8A437014}" destId="{977C032B-43F5-D34A-9B96-AEB431AF5E18}" srcOrd="1" destOrd="0" presId="urn:microsoft.com/office/officeart/2005/8/layout/list1"/>
    <dgm:cxn modelId="{D9B934DA-213E-B54C-BBF5-A2985CA75CBC}" type="presParOf" srcId="{78074D3C-6858-294A-8D1B-27665FDC6DD7}" destId="{1F874C0C-3860-9241-877C-8795E82244E3}" srcOrd="1" destOrd="0" presId="urn:microsoft.com/office/officeart/2005/8/layout/list1"/>
    <dgm:cxn modelId="{0835D28C-B407-A84F-AC3D-BAF981C15BB4}" type="presParOf" srcId="{78074D3C-6858-294A-8D1B-27665FDC6DD7}" destId="{5EC0B9E8-4DC8-F345-AB48-A0E5D2F0C790}" srcOrd="2" destOrd="0" presId="urn:microsoft.com/office/officeart/2005/8/layout/list1"/>
    <dgm:cxn modelId="{6D634876-5511-4A49-ABD8-18113D9A5FDC}" type="presParOf" srcId="{78074D3C-6858-294A-8D1B-27665FDC6DD7}" destId="{F0DCB82B-84E7-0540-8AD8-AEEDCF0A1529}" srcOrd="3" destOrd="0" presId="urn:microsoft.com/office/officeart/2005/8/layout/list1"/>
    <dgm:cxn modelId="{8DC8D430-7F3C-F04C-9621-BF88A42F6841}" type="presParOf" srcId="{78074D3C-6858-294A-8D1B-27665FDC6DD7}" destId="{AB5993C0-A215-A746-8ED2-7627F782937D}" srcOrd="4" destOrd="0" presId="urn:microsoft.com/office/officeart/2005/8/layout/list1"/>
    <dgm:cxn modelId="{2AC4EC3B-537F-EE41-9AE6-8DC54FAB7504}" type="presParOf" srcId="{AB5993C0-A215-A746-8ED2-7627F782937D}" destId="{5FD76533-4CC4-444A-9C72-B579452559A8}" srcOrd="0" destOrd="0" presId="urn:microsoft.com/office/officeart/2005/8/layout/list1"/>
    <dgm:cxn modelId="{C96C7732-FF28-8846-86EF-BF97C6410549}" type="presParOf" srcId="{AB5993C0-A215-A746-8ED2-7627F782937D}" destId="{BAFE096D-3166-5346-9CC3-7A2383B81EFF}" srcOrd="1" destOrd="0" presId="urn:microsoft.com/office/officeart/2005/8/layout/list1"/>
    <dgm:cxn modelId="{799A1265-96FF-9E4A-9842-77D7056EB9D7}" type="presParOf" srcId="{78074D3C-6858-294A-8D1B-27665FDC6DD7}" destId="{B0F5DE3C-F373-3C4E-AF0D-19A51F207227}" srcOrd="5" destOrd="0" presId="urn:microsoft.com/office/officeart/2005/8/layout/list1"/>
    <dgm:cxn modelId="{0E386A29-C440-794C-AC0B-1732B4A1C86F}" type="presParOf" srcId="{78074D3C-6858-294A-8D1B-27665FDC6DD7}" destId="{4A5A5DDA-959B-1C49-BDBF-B91B6CFAF0B3}" srcOrd="6" destOrd="0" presId="urn:microsoft.com/office/officeart/2005/8/layout/list1"/>
    <dgm:cxn modelId="{4DAACB8D-5A5B-2645-A8C5-8B95DFDCD8D4}" type="presParOf" srcId="{78074D3C-6858-294A-8D1B-27665FDC6DD7}" destId="{EEE91F73-1F06-7C42-BC11-F3FFA5AF6DD7}" srcOrd="7" destOrd="0" presId="urn:microsoft.com/office/officeart/2005/8/layout/list1"/>
    <dgm:cxn modelId="{22DA4D57-6785-2446-B8FF-B0479FB868A4}" type="presParOf" srcId="{78074D3C-6858-294A-8D1B-27665FDC6DD7}" destId="{1174EC0B-6EE8-5540-8814-8AD5A61A378A}" srcOrd="8" destOrd="0" presId="urn:microsoft.com/office/officeart/2005/8/layout/list1"/>
    <dgm:cxn modelId="{27426253-1886-A449-A217-014F5EC8D60F}" type="presParOf" srcId="{1174EC0B-6EE8-5540-8814-8AD5A61A378A}" destId="{1B13E887-57A1-254B-9066-87A987EDCE39}" srcOrd="0" destOrd="0" presId="urn:microsoft.com/office/officeart/2005/8/layout/list1"/>
    <dgm:cxn modelId="{6D445B95-75B8-FE40-911C-385A519834E2}" type="presParOf" srcId="{1174EC0B-6EE8-5540-8814-8AD5A61A378A}" destId="{BE26C1F9-B843-0743-997D-4B4D1A8E6702}" srcOrd="1" destOrd="0" presId="urn:microsoft.com/office/officeart/2005/8/layout/list1"/>
    <dgm:cxn modelId="{8C22F72D-A971-224B-9E3F-1B50C8AC136F}" type="presParOf" srcId="{78074D3C-6858-294A-8D1B-27665FDC6DD7}" destId="{166ED6C8-44A7-DD4B-ACE3-0100A96488FB}" srcOrd="9" destOrd="0" presId="urn:microsoft.com/office/officeart/2005/8/layout/list1"/>
    <dgm:cxn modelId="{32933165-7890-FB48-9EF2-9D7B15A950B8}" type="presParOf" srcId="{78074D3C-6858-294A-8D1B-27665FDC6DD7}" destId="{99D41FB7-320B-1C40-9131-A78F01B0F4A9}" srcOrd="10" destOrd="0" presId="urn:microsoft.com/office/officeart/2005/8/layout/list1"/>
    <dgm:cxn modelId="{360716E7-91FA-B340-9457-996AE1B0AC6A}" type="presParOf" srcId="{78074D3C-6858-294A-8D1B-27665FDC6DD7}" destId="{0A1014BA-1A2D-B448-973E-03208A3BF18E}" srcOrd="11" destOrd="0" presId="urn:microsoft.com/office/officeart/2005/8/layout/list1"/>
    <dgm:cxn modelId="{0CAE0914-0C26-494B-86E2-A0F48727601B}" type="presParOf" srcId="{78074D3C-6858-294A-8D1B-27665FDC6DD7}" destId="{767818D9-63AA-5845-9A42-C360D39ADEE3}" srcOrd="12" destOrd="0" presId="urn:microsoft.com/office/officeart/2005/8/layout/list1"/>
    <dgm:cxn modelId="{F49157C4-9031-B245-96DA-3382F612A5E8}" type="presParOf" srcId="{767818D9-63AA-5845-9A42-C360D39ADEE3}" destId="{4DAE4820-3A58-3D40-8A16-3A63E6BF6F30}" srcOrd="0" destOrd="0" presId="urn:microsoft.com/office/officeart/2005/8/layout/list1"/>
    <dgm:cxn modelId="{7F85D841-B38C-E645-86CD-531597853F18}" type="presParOf" srcId="{767818D9-63AA-5845-9A42-C360D39ADEE3}" destId="{4B71D520-F181-9341-959F-BCE0B3D46A46}" srcOrd="1" destOrd="0" presId="urn:microsoft.com/office/officeart/2005/8/layout/list1"/>
    <dgm:cxn modelId="{175C5FAD-CD3A-1E4B-B4CC-82BF826F7F2E}" type="presParOf" srcId="{78074D3C-6858-294A-8D1B-27665FDC6DD7}" destId="{CF691640-D1D3-1547-9755-9BB983ECC1A1}" srcOrd="13" destOrd="0" presId="urn:microsoft.com/office/officeart/2005/8/layout/list1"/>
    <dgm:cxn modelId="{67FDBCE8-B4ED-664B-930C-FE716D473BCB}" type="presParOf" srcId="{78074D3C-6858-294A-8D1B-27665FDC6DD7}" destId="{EEDF7CE1-59F8-204B-B109-936027EF4D90}" srcOrd="14" destOrd="0" presId="urn:microsoft.com/office/officeart/2005/8/layout/list1"/>
    <dgm:cxn modelId="{D4EA46D1-5810-D24A-9C39-A7FE6FEB9196}" type="presParOf" srcId="{78074D3C-6858-294A-8D1B-27665FDC6DD7}" destId="{CF18037F-675D-D54B-B1F1-81716689381D}" srcOrd="15" destOrd="0" presId="urn:microsoft.com/office/officeart/2005/8/layout/list1"/>
    <dgm:cxn modelId="{03B91F33-F440-2D4F-887A-7E55CD428AA2}" type="presParOf" srcId="{78074D3C-6858-294A-8D1B-27665FDC6DD7}" destId="{3532A79E-A6EC-DA44-A73D-0DF779D2C3C7}" srcOrd="16" destOrd="0" presId="urn:microsoft.com/office/officeart/2005/8/layout/list1"/>
    <dgm:cxn modelId="{63872CDB-90E7-4542-8FA1-24AC8F7DF328}" type="presParOf" srcId="{3532A79E-A6EC-DA44-A73D-0DF779D2C3C7}" destId="{F95391F4-3250-0F4E-ADDC-9C11C2147854}" srcOrd="0" destOrd="0" presId="urn:microsoft.com/office/officeart/2005/8/layout/list1"/>
    <dgm:cxn modelId="{9EC473D9-D2DF-034C-B3C5-87ED0A380A33}" type="presParOf" srcId="{3532A79E-A6EC-DA44-A73D-0DF779D2C3C7}" destId="{3E428CFC-AE6E-FC49-BE13-595ECF76E70B}" srcOrd="1" destOrd="0" presId="urn:microsoft.com/office/officeart/2005/8/layout/list1"/>
    <dgm:cxn modelId="{3AB07A20-CDD0-6E4E-80D6-80E834B17CED}" type="presParOf" srcId="{78074D3C-6858-294A-8D1B-27665FDC6DD7}" destId="{5E3F9920-B8D1-6E42-8281-7479AC20F922}" srcOrd="17" destOrd="0" presId="urn:microsoft.com/office/officeart/2005/8/layout/list1"/>
    <dgm:cxn modelId="{905A3049-AD38-F443-895A-CA90024272A4}" type="presParOf" srcId="{78074D3C-6858-294A-8D1B-27665FDC6DD7}" destId="{93473DF3-E039-FF44-87D5-15BB3D5C1A9A}" srcOrd="18"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4392FF-4F00-D144-BD5E-86C197B1500D}"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en-US"/>
        </a:p>
      </dgm:t>
    </dgm:pt>
    <dgm:pt modelId="{DDDEE3E0-F106-644A-96BD-39D4B71332AD}">
      <dgm:prSet phldrT="[Text]"/>
      <dgm:spPr/>
      <dgm:t>
        <a:bodyPr/>
        <a:lstStyle/>
        <a:p>
          <a:r>
            <a:rPr lang="en-US" b="1" dirty="0">
              <a:latin typeface="Helvetica" charset="0"/>
              <a:ea typeface="ＭＳ Ｐゴシック" charset="0"/>
            </a:rPr>
            <a:t>Build and Maintain a </a:t>
          </a:r>
          <a:r>
            <a:rPr lang="en-US" b="1" u="sng" dirty="0">
              <a:latin typeface="Helvetica" charset="0"/>
              <a:ea typeface="ＭＳ Ｐゴシック" charset="0"/>
            </a:rPr>
            <a:t>Secure Network</a:t>
          </a:r>
          <a:endParaRPr lang="en-US" dirty="0"/>
        </a:p>
      </dgm:t>
    </dgm:pt>
    <dgm:pt modelId="{24B9C139-F8B9-8A43-8E59-14D7D56B2D78}" type="parTrans" cxnId="{F02250D0-FC00-594F-9B09-BF1C1A1AA623}">
      <dgm:prSet/>
      <dgm:spPr/>
      <dgm:t>
        <a:bodyPr/>
        <a:lstStyle/>
        <a:p>
          <a:endParaRPr lang="en-US"/>
        </a:p>
      </dgm:t>
    </dgm:pt>
    <dgm:pt modelId="{D9801479-C1C2-6F41-8A72-D965B065C067}" type="sibTrans" cxnId="{F02250D0-FC00-594F-9B09-BF1C1A1AA623}">
      <dgm:prSet/>
      <dgm:spPr/>
      <dgm:t>
        <a:bodyPr/>
        <a:lstStyle/>
        <a:p>
          <a:endParaRPr lang="en-US"/>
        </a:p>
      </dgm:t>
    </dgm:pt>
    <dgm:pt modelId="{5BA5D6A7-1FBA-4A4A-9D23-59BE4AA5F555}">
      <dgm:prSet phldrT="[Text]"/>
      <dgm:spPr/>
      <dgm:t>
        <a:bodyPr/>
        <a:lstStyle/>
        <a:p>
          <a:r>
            <a:rPr lang="en-US" dirty="0">
              <a:latin typeface="Helvetica" charset="0"/>
              <a:ea typeface="ＭＳ Ｐゴシック" charset="0"/>
            </a:rPr>
            <a:t>1. Install and maintain a </a:t>
          </a:r>
          <a:r>
            <a:rPr lang="en-US" u="sng" dirty="0">
              <a:latin typeface="Helvetica" charset="0"/>
              <a:ea typeface="ＭＳ Ｐゴシック" charset="0"/>
            </a:rPr>
            <a:t>firewall</a:t>
          </a:r>
          <a:r>
            <a:rPr lang="en-US" dirty="0">
              <a:latin typeface="Helvetica" charset="0"/>
              <a:ea typeface="ＭＳ Ｐゴシック" charset="0"/>
            </a:rPr>
            <a:t> configuration to protect data.</a:t>
          </a:r>
          <a:endParaRPr lang="en-US" dirty="0"/>
        </a:p>
      </dgm:t>
    </dgm:pt>
    <dgm:pt modelId="{277C4DE9-07A9-A04F-A7AD-9C0E2FBA5699}" type="parTrans" cxnId="{CECDCB8C-5C69-3C41-8F00-B7F4DC655A47}">
      <dgm:prSet/>
      <dgm:spPr/>
      <dgm:t>
        <a:bodyPr/>
        <a:lstStyle/>
        <a:p>
          <a:endParaRPr lang="en-US"/>
        </a:p>
      </dgm:t>
    </dgm:pt>
    <dgm:pt modelId="{41659E9A-963B-5349-BCAA-4FFBD42A40E2}" type="sibTrans" cxnId="{CECDCB8C-5C69-3C41-8F00-B7F4DC655A47}">
      <dgm:prSet/>
      <dgm:spPr/>
      <dgm:t>
        <a:bodyPr/>
        <a:lstStyle/>
        <a:p>
          <a:endParaRPr lang="en-US"/>
        </a:p>
      </dgm:t>
    </dgm:pt>
    <dgm:pt modelId="{C56F9311-A6FC-9849-BCFB-716D9C7E0ACF}">
      <dgm:prSet phldrT="[Text]"/>
      <dgm:spPr/>
      <dgm:t>
        <a:bodyPr/>
        <a:lstStyle/>
        <a:p>
          <a:r>
            <a:rPr lang="en-US" b="1" dirty="0">
              <a:latin typeface="Helvetica" charset="0"/>
              <a:ea typeface="ＭＳ Ｐゴシック" charset="0"/>
            </a:rPr>
            <a:t>Protect Cardholder Data</a:t>
          </a:r>
          <a:endParaRPr lang="en-US" dirty="0"/>
        </a:p>
      </dgm:t>
    </dgm:pt>
    <dgm:pt modelId="{FA35BDEC-0FB0-EC4B-8528-55405DEF709F}" type="parTrans" cxnId="{06BCF1FD-E066-F649-B744-EB36A58904C9}">
      <dgm:prSet/>
      <dgm:spPr/>
      <dgm:t>
        <a:bodyPr/>
        <a:lstStyle/>
        <a:p>
          <a:endParaRPr lang="en-US"/>
        </a:p>
      </dgm:t>
    </dgm:pt>
    <dgm:pt modelId="{BBF23806-7C5B-D24F-98E3-5DCAC65B3BF3}" type="sibTrans" cxnId="{06BCF1FD-E066-F649-B744-EB36A58904C9}">
      <dgm:prSet/>
      <dgm:spPr/>
      <dgm:t>
        <a:bodyPr/>
        <a:lstStyle/>
        <a:p>
          <a:endParaRPr lang="en-US"/>
        </a:p>
      </dgm:t>
    </dgm:pt>
    <dgm:pt modelId="{C90D820A-139C-A747-A002-43508469E31A}">
      <dgm:prSet phldrT="[Text]"/>
      <dgm:spPr/>
      <dgm:t>
        <a:bodyPr/>
        <a:lstStyle/>
        <a:p>
          <a:r>
            <a:rPr lang="en-US">
              <a:latin typeface="Helvetica" charset="0"/>
              <a:ea typeface="ＭＳ Ｐゴシック" charset="0"/>
            </a:rPr>
            <a:t>3. Protect stored data.</a:t>
          </a:r>
          <a:endParaRPr lang="en-US" dirty="0"/>
        </a:p>
      </dgm:t>
    </dgm:pt>
    <dgm:pt modelId="{7FBE4CBE-C408-5F4A-81FF-23C06664E24C}" type="parTrans" cxnId="{EE91E8F2-AF61-0D4F-8362-4E85EE36E0B0}">
      <dgm:prSet/>
      <dgm:spPr/>
      <dgm:t>
        <a:bodyPr/>
        <a:lstStyle/>
        <a:p>
          <a:endParaRPr lang="en-US"/>
        </a:p>
      </dgm:t>
    </dgm:pt>
    <dgm:pt modelId="{EEA56663-6367-2B41-94D9-F20D5C14C5E4}" type="sibTrans" cxnId="{EE91E8F2-AF61-0D4F-8362-4E85EE36E0B0}">
      <dgm:prSet/>
      <dgm:spPr/>
      <dgm:t>
        <a:bodyPr/>
        <a:lstStyle/>
        <a:p>
          <a:endParaRPr lang="en-US"/>
        </a:p>
      </dgm:t>
    </dgm:pt>
    <dgm:pt modelId="{9575C8EE-12F2-C644-99B5-B40982C310DD}">
      <dgm:prSet phldrT="[Text]"/>
      <dgm:spPr/>
      <dgm:t>
        <a:bodyPr/>
        <a:lstStyle/>
        <a:p>
          <a:r>
            <a:rPr lang="en-US" b="1" dirty="0">
              <a:latin typeface="Helvetica" charset="0"/>
              <a:ea typeface="ＭＳ Ｐゴシック" charset="0"/>
            </a:rPr>
            <a:t>Maintain a Vulnerability Management Program</a:t>
          </a:r>
          <a:endParaRPr lang="en-US" dirty="0"/>
        </a:p>
      </dgm:t>
    </dgm:pt>
    <dgm:pt modelId="{81AAE097-086E-D645-8EBA-56E6AEF2CE74}" type="parTrans" cxnId="{2EBA47D5-24F8-9E4C-81FC-1A105BD6416D}">
      <dgm:prSet/>
      <dgm:spPr/>
      <dgm:t>
        <a:bodyPr/>
        <a:lstStyle/>
        <a:p>
          <a:endParaRPr lang="en-US"/>
        </a:p>
      </dgm:t>
    </dgm:pt>
    <dgm:pt modelId="{7368B6DE-8847-B84C-AEA7-BDD4AAC0D6CA}" type="sibTrans" cxnId="{2EBA47D5-24F8-9E4C-81FC-1A105BD6416D}">
      <dgm:prSet/>
      <dgm:spPr/>
      <dgm:t>
        <a:bodyPr/>
        <a:lstStyle/>
        <a:p>
          <a:endParaRPr lang="en-US"/>
        </a:p>
      </dgm:t>
    </dgm:pt>
    <dgm:pt modelId="{6F5C8E96-BFCF-884F-9D81-EBB8884B1DB8}">
      <dgm:prSet phldrT="[Text]"/>
      <dgm:spPr/>
      <dgm:t>
        <a:bodyPr/>
        <a:lstStyle/>
        <a:p>
          <a:r>
            <a:rPr lang="en-US">
              <a:latin typeface="Helvetica" charset="0"/>
              <a:ea typeface="ＭＳ Ｐゴシック" charset="0"/>
            </a:rPr>
            <a:t>5. Use and regularly update antivirus software.</a:t>
          </a:r>
          <a:endParaRPr lang="en-US" dirty="0"/>
        </a:p>
      </dgm:t>
    </dgm:pt>
    <dgm:pt modelId="{C6891526-E31C-584B-B163-69CACF1EA63A}" type="parTrans" cxnId="{F84081A0-DD20-284D-AD90-A057F0FAF138}">
      <dgm:prSet/>
      <dgm:spPr/>
      <dgm:t>
        <a:bodyPr/>
        <a:lstStyle/>
        <a:p>
          <a:endParaRPr lang="en-US"/>
        </a:p>
      </dgm:t>
    </dgm:pt>
    <dgm:pt modelId="{F2CC0B43-6C9C-4042-9520-7B9AE002DE98}" type="sibTrans" cxnId="{F84081A0-DD20-284D-AD90-A057F0FAF138}">
      <dgm:prSet/>
      <dgm:spPr/>
      <dgm:t>
        <a:bodyPr/>
        <a:lstStyle/>
        <a:p>
          <a:endParaRPr lang="en-US"/>
        </a:p>
      </dgm:t>
    </dgm:pt>
    <dgm:pt modelId="{94ECF60D-9BC2-0B4B-ACD0-26297C729980}">
      <dgm:prSet/>
      <dgm:spPr/>
      <dgm:t>
        <a:bodyPr/>
        <a:lstStyle/>
        <a:p>
          <a:r>
            <a:rPr lang="en-US" dirty="0">
              <a:latin typeface="Helvetica" charset="0"/>
              <a:ea typeface="ＭＳ Ｐゴシック" charset="0"/>
            </a:rPr>
            <a:t>2. Do not use vendor-supplied defaults for system passwords and other security parameters.</a:t>
          </a:r>
        </a:p>
      </dgm:t>
    </dgm:pt>
    <dgm:pt modelId="{51B011B9-9407-2448-AADE-B12C1D998889}" type="parTrans" cxnId="{BEEBCCD9-B31F-1840-91D5-7E5B5C2DC248}">
      <dgm:prSet/>
      <dgm:spPr/>
      <dgm:t>
        <a:bodyPr/>
        <a:lstStyle/>
        <a:p>
          <a:endParaRPr lang="en-US"/>
        </a:p>
      </dgm:t>
    </dgm:pt>
    <dgm:pt modelId="{164C348A-94C0-D443-8990-1D6B633DBB09}" type="sibTrans" cxnId="{BEEBCCD9-B31F-1840-91D5-7E5B5C2DC248}">
      <dgm:prSet/>
      <dgm:spPr/>
      <dgm:t>
        <a:bodyPr/>
        <a:lstStyle/>
        <a:p>
          <a:endParaRPr lang="en-US"/>
        </a:p>
      </dgm:t>
    </dgm:pt>
    <dgm:pt modelId="{8013AD07-1239-A44E-939D-D8097C17E521}">
      <dgm:prSet/>
      <dgm:spPr/>
      <dgm:t>
        <a:bodyPr/>
        <a:lstStyle/>
        <a:p>
          <a:r>
            <a:rPr lang="en-US" dirty="0">
              <a:latin typeface="Helvetica" charset="0"/>
              <a:ea typeface="ＭＳ Ｐゴシック" charset="0"/>
            </a:rPr>
            <a:t>4. </a:t>
          </a:r>
          <a:r>
            <a:rPr lang="en-US" u="sng" dirty="0">
              <a:latin typeface="Helvetica" charset="0"/>
              <a:ea typeface="ＭＳ Ｐゴシック" charset="0"/>
            </a:rPr>
            <a:t>Encrypt </a:t>
          </a:r>
          <a:r>
            <a:rPr lang="en-US" i="1" u="sng" dirty="0">
              <a:latin typeface="Helvetica" charset="0"/>
              <a:ea typeface="ＭＳ Ｐゴシック" charset="0"/>
            </a:rPr>
            <a:t>transmission</a:t>
          </a:r>
          <a:r>
            <a:rPr lang="en-US" dirty="0">
              <a:latin typeface="Helvetica" charset="0"/>
              <a:ea typeface="ＭＳ Ｐゴシック" charset="0"/>
            </a:rPr>
            <a:t> of cardholder data and sensitive information across public networks.</a:t>
          </a:r>
        </a:p>
      </dgm:t>
    </dgm:pt>
    <dgm:pt modelId="{86AA7834-3893-4847-99EA-6A0E322083FA}" type="parTrans" cxnId="{15AD04FC-9017-9D4A-9E7D-3D84760FDE8F}">
      <dgm:prSet/>
      <dgm:spPr/>
      <dgm:t>
        <a:bodyPr/>
        <a:lstStyle/>
        <a:p>
          <a:endParaRPr lang="en-US"/>
        </a:p>
      </dgm:t>
    </dgm:pt>
    <dgm:pt modelId="{EFF630C3-DBEA-6C4B-90D0-0BFF25AE1951}" type="sibTrans" cxnId="{15AD04FC-9017-9D4A-9E7D-3D84760FDE8F}">
      <dgm:prSet/>
      <dgm:spPr/>
      <dgm:t>
        <a:bodyPr/>
        <a:lstStyle/>
        <a:p>
          <a:endParaRPr lang="en-US"/>
        </a:p>
      </dgm:t>
    </dgm:pt>
    <dgm:pt modelId="{FC7C1124-9057-D144-92E0-C88C0225B11E}">
      <dgm:prSet/>
      <dgm:spPr/>
      <dgm:t>
        <a:bodyPr/>
        <a:lstStyle/>
        <a:p>
          <a:r>
            <a:rPr lang="en-US" dirty="0">
              <a:latin typeface="Helvetica" charset="0"/>
              <a:ea typeface="ＭＳ Ｐゴシック" charset="0"/>
            </a:rPr>
            <a:t>6. </a:t>
          </a:r>
          <a:r>
            <a:rPr lang="en-US" u="sng" dirty="0">
              <a:latin typeface="Helvetica" charset="0"/>
              <a:ea typeface="ＭＳ Ｐゴシック" charset="0"/>
            </a:rPr>
            <a:t>Develop</a:t>
          </a:r>
          <a:r>
            <a:rPr lang="en-US" dirty="0">
              <a:latin typeface="Helvetica" charset="0"/>
              <a:ea typeface="ＭＳ Ｐゴシック" charset="0"/>
            </a:rPr>
            <a:t> and maintain secure systems and applications</a:t>
          </a:r>
        </a:p>
      </dgm:t>
    </dgm:pt>
    <dgm:pt modelId="{FF79850F-4D7D-8640-AE07-7ECC954D4B6E}" type="parTrans" cxnId="{0DBF5FF6-84F0-C84B-B306-B1C63E39E301}">
      <dgm:prSet/>
      <dgm:spPr/>
      <dgm:t>
        <a:bodyPr/>
        <a:lstStyle/>
        <a:p>
          <a:endParaRPr lang="en-US"/>
        </a:p>
      </dgm:t>
    </dgm:pt>
    <dgm:pt modelId="{C25072E6-E157-7D49-B5B2-8DC440306CD5}" type="sibTrans" cxnId="{0DBF5FF6-84F0-C84B-B306-B1C63E39E301}">
      <dgm:prSet/>
      <dgm:spPr/>
      <dgm:t>
        <a:bodyPr/>
        <a:lstStyle/>
        <a:p>
          <a:endParaRPr lang="en-US"/>
        </a:p>
      </dgm:t>
    </dgm:pt>
    <dgm:pt modelId="{FFE5B09B-C8BD-6541-B083-A946A40552F6}" type="pres">
      <dgm:prSet presAssocID="{8A4392FF-4F00-D144-BD5E-86C197B1500D}" presName="Name0" presStyleCnt="0">
        <dgm:presLayoutVars>
          <dgm:dir/>
          <dgm:animLvl val="lvl"/>
          <dgm:resizeHandles val="exact"/>
        </dgm:presLayoutVars>
      </dgm:prSet>
      <dgm:spPr/>
    </dgm:pt>
    <dgm:pt modelId="{3053DF7D-D2DA-C545-9264-48102DAC348D}" type="pres">
      <dgm:prSet presAssocID="{DDDEE3E0-F106-644A-96BD-39D4B71332AD}" presName="linNode" presStyleCnt="0"/>
      <dgm:spPr/>
    </dgm:pt>
    <dgm:pt modelId="{E64BCF1D-DDF0-4842-9B2F-30C687CD13F3}" type="pres">
      <dgm:prSet presAssocID="{DDDEE3E0-F106-644A-96BD-39D4B71332AD}" presName="parentText" presStyleLbl="node1" presStyleIdx="0" presStyleCnt="3">
        <dgm:presLayoutVars>
          <dgm:chMax val="1"/>
          <dgm:bulletEnabled val="1"/>
        </dgm:presLayoutVars>
      </dgm:prSet>
      <dgm:spPr/>
    </dgm:pt>
    <dgm:pt modelId="{F3D24EFC-514F-594D-89BC-CEBC1579E7BF}" type="pres">
      <dgm:prSet presAssocID="{DDDEE3E0-F106-644A-96BD-39D4B71332AD}" presName="descendantText" presStyleLbl="alignAccFollowNode1" presStyleIdx="0" presStyleCnt="3">
        <dgm:presLayoutVars>
          <dgm:bulletEnabled val="1"/>
        </dgm:presLayoutVars>
      </dgm:prSet>
      <dgm:spPr/>
    </dgm:pt>
    <dgm:pt modelId="{20AE96DC-E7C0-3E4A-86D2-7BE2D6839831}" type="pres">
      <dgm:prSet presAssocID="{D9801479-C1C2-6F41-8A72-D965B065C067}" presName="sp" presStyleCnt="0"/>
      <dgm:spPr/>
    </dgm:pt>
    <dgm:pt modelId="{24FDBA7B-5C66-9E4C-962E-9360D754603D}" type="pres">
      <dgm:prSet presAssocID="{C56F9311-A6FC-9849-BCFB-716D9C7E0ACF}" presName="linNode" presStyleCnt="0"/>
      <dgm:spPr/>
    </dgm:pt>
    <dgm:pt modelId="{74C82045-EBC7-F543-90C9-2767607C6FA1}" type="pres">
      <dgm:prSet presAssocID="{C56F9311-A6FC-9849-BCFB-716D9C7E0ACF}" presName="parentText" presStyleLbl="node1" presStyleIdx="1" presStyleCnt="3">
        <dgm:presLayoutVars>
          <dgm:chMax val="1"/>
          <dgm:bulletEnabled val="1"/>
        </dgm:presLayoutVars>
      </dgm:prSet>
      <dgm:spPr/>
    </dgm:pt>
    <dgm:pt modelId="{B86F197C-1208-1242-84E2-2CA7711D4481}" type="pres">
      <dgm:prSet presAssocID="{C56F9311-A6FC-9849-BCFB-716D9C7E0ACF}" presName="descendantText" presStyleLbl="alignAccFollowNode1" presStyleIdx="1" presStyleCnt="3">
        <dgm:presLayoutVars>
          <dgm:bulletEnabled val="1"/>
        </dgm:presLayoutVars>
      </dgm:prSet>
      <dgm:spPr/>
    </dgm:pt>
    <dgm:pt modelId="{C98E475F-EEF2-3942-95D4-3CAE86C32D6F}" type="pres">
      <dgm:prSet presAssocID="{BBF23806-7C5B-D24F-98E3-5DCAC65B3BF3}" presName="sp" presStyleCnt="0"/>
      <dgm:spPr/>
    </dgm:pt>
    <dgm:pt modelId="{7991E07D-F696-A847-B737-FCF1BA1E7D02}" type="pres">
      <dgm:prSet presAssocID="{9575C8EE-12F2-C644-99B5-B40982C310DD}" presName="linNode" presStyleCnt="0"/>
      <dgm:spPr/>
    </dgm:pt>
    <dgm:pt modelId="{B5F40F6D-003B-2E4E-A22E-6135B72699E8}" type="pres">
      <dgm:prSet presAssocID="{9575C8EE-12F2-C644-99B5-B40982C310DD}" presName="parentText" presStyleLbl="node1" presStyleIdx="2" presStyleCnt="3">
        <dgm:presLayoutVars>
          <dgm:chMax val="1"/>
          <dgm:bulletEnabled val="1"/>
        </dgm:presLayoutVars>
      </dgm:prSet>
      <dgm:spPr/>
    </dgm:pt>
    <dgm:pt modelId="{52B90463-5E74-554A-A6AE-E375281F8099}" type="pres">
      <dgm:prSet presAssocID="{9575C8EE-12F2-C644-99B5-B40982C310DD}" presName="descendantText" presStyleLbl="alignAccFollowNode1" presStyleIdx="2" presStyleCnt="3">
        <dgm:presLayoutVars>
          <dgm:bulletEnabled val="1"/>
        </dgm:presLayoutVars>
      </dgm:prSet>
      <dgm:spPr/>
    </dgm:pt>
  </dgm:ptLst>
  <dgm:cxnLst>
    <dgm:cxn modelId="{8FE4AC04-4546-1B48-84DB-0C849DBFD617}" type="presOf" srcId="{6F5C8E96-BFCF-884F-9D81-EBB8884B1DB8}" destId="{52B90463-5E74-554A-A6AE-E375281F8099}" srcOrd="0" destOrd="0" presId="urn:microsoft.com/office/officeart/2005/8/layout/vList5"/>
    <dgm:cxn modelId="{175B5309-2D18-BE47-9E04-AB479C4109C3}" type="presOf" srcId="{C90D820A-139C-A747-A002-43508469E31A}" destId="{B86F197C-1208-1242-84E2-2CA7711D4481}" srcOrd="0" destOrd="0" presId="urn:microsoft.com/office/officeart/2005/8/layout/vList5"/>
    <dgm:cxn modelId="{1893D41B-6FA0-C74D-8CF0-848D9032438D}" type="presOf" srcId="{FC7C1124-9057-D144-92E0-C88C0225B11E}" destId="{52B90463-5E74-554A-A6AE-E375281F8099}" srcOrd="0" destOrd="1" presId="urn:microsoft.com/office/officeart/2005/8/layout/vList5"/>
    <dgm:cxn modelId="{73F75333-0DD1-6E43-98BA-7EC611C5912B}" type="presOf" srcId="{DDDEE3E0-F106-644A-96BD-39D4B71332AD}" destId="{E64BCF1D-DDF0-4842-9B2F-30C687CD13F3}" srcOrd="0" destOrd="0" presId="urn:microsoft.com/office/officeart/2005/8/layout/vList5"/>
    <dgm:cxn modelId="{B518AF4B-EF5C-4D4C-B438-5EBC430D5EE4}" type="presOf" srcId="{C56F9311-A6FC-9849-BCFB-716D9C7E0ACF}" destId="{74C82045-EBC7-F543-90C9-2767607C6FA1}" srcOrd="0" destOrd="0" presId="urn:microsoft.com/office/officeart/2005/8/layout/vList5"/>
    <dgm:cxn modelId="{E82D2161-3F3B-A343-B3E6-2B9EAB42FE97}" type="presOf" srcId="{5BA5D6A7-1FBA-4A4A-9D23-59BE4AA5F555}" destId="{F3D24EFC-514F-594D-89BC-CEBC1579E7BF}" srcOrd="0" destOrd="0" presId="urn:microsoft.com/office/officeart/2005/8/layout/vList5"/>
    <dgm:cxn modelId="{C4832E71-47D7-F742-9F17-42CAD25FF92D}" type="presOf" srcId="{9575C8EE-12F2-C644-99B5-B40982C310DD}" destId="{B5F40F6D-003B-2E4E-A22E-6135B72699E8}" srcOrd="0" destOrd="0" presId="urn:microsoft.com/office/officeart/2005/8/layout/vList5"/>
    <dgm:cxn modelId="{F08CAF85-C474-E441-AEE7-8D1F8AFEC7AA}" type="presOf" srcId="{8013AD07-1239-A44E-939D-D8097C17E521}" destId="{B86F197C-1208-1242-84E2-2CA7711D4481}" srcOrd="0" destOrd="1" presId="urn:microsoft.com/office/officeart/2005/8/layout/vList5"/>
    <dgm:cxn modelId="{CECDCB8C-5C69-3C41-8F00-B7F4DC655A47}" srcId="{DDDEE3E0-F106-644A-96BD-39D4B71332AD}" destId="{5BA5D6A7-1FBA-4A4A-9D23-59BE4AA5F555}" srcOrd="0" destOrd="0" parTransId="{277C4DE9-07A9-A04F-A7AD-9C0E2FBA5699}" sibTransId="{41659E9A-963B-5349-BCAA-4FFBD42A40E2}"/>
    <dgm:cxn modelId="{F84081A0-DD20-284D-AD90-A057F0FAF138}" srcId="{9575C8EE-12F2-C644-99B5-B40982C310DD}" destId="{6F5C8E96-BFCF-884F-9D81-EBB8884B1DB8}" srcOrd="0" destOrd="0" parTransId="{C6891526-E31C-584B-B163-69CACF1EA63A}" sibTransId="{F2CC0B43-6C9C-4042-9520-7B9AE002DE98}"/>
    <dgm:cxn modelId="{F02250D0-FC00-594F-9B09-BF1C1A1AA623}" srcId="{8A4392FF-4F00-D144-BD5E-86C197B1500D}" destId="{DDDEE3E0-F106-644A-96BD-39D4B71332AD}" srcOrd="0" destOrd="0" parTransId="{24B9C139-F8B9-8A43-8E59-14D7D56B2D78}" sibTransId="{D9801479-C1C2-6F41-8A72-D965B065C067}"/>
    <dgm:cxn modelId="{2EBA47D5-24F8-9E4C-81FC-1A105BD6416D}" srcId="{8A4392FF-4F00-D144-BD5E-86C197B1500D}" destId="{9575C8EE-12F2-C644-99B5-B40982C310DD}" srcOrd="2" destOrd="0" parTransId="{81AAE097-086E-D645-8EBA-56E6AEF2CE74}" sibTransId="{7368B6DE-8847-B84C-AEA7-BDD4AAC0D6CA}"/>
    <dgm:cxn modelId="{BEEBCCD9-B31F-1840-91D5-7E5B5C2DC248}" srcId="{DDDEE3E0-F106-644A-96BD-39D4B71332AD}" destId="{94ECF60D-9BC2-0B4B-ACD0-26297C729980}" srcOrd="1" destOrd="0" parTransId="{51B011B9-9407-2448-AADE-B12C1D998889}" sibTransId="{164C348A-94C0-D443-8990-1D6B633DBB09}"/>
    <dgm:cxn modelId="{EE91E8F2-AF61-0D4F-8362-4E85EE36E0B0}" srcId="{C56F9311-A6FC-9849-BCFB-716D9C7E0ACF}" destId="{C90D820A-139C-A747-A002-43508469E31A}" srcOrd="0" destOrd="0" parTransId="{7FBE4CBE-C408-5F4A-81FF-23C06664E24C}" sibTransId="{EEA56663-6367-2B41-94D9-F20D5C14C5E4}"/>
    <dgm:cxn modelId="{0DBF5FF6-84F0-C84B-B306-B1C63E39E301}" srcId="{9575C8EE-12F2-C644-99B5-B40982C310DD}" destId="{FC7C1124-9057-D144-92E0-C88C0225B11E}" srcOrd="1" destOrd="0" parTransId="{FF79850F-4D7D-8640-AE07-7ECC954D4B6E}" sibTransId="{C25072E6-E157-7D49-B5B2-8DC440306CD5}"/>
    <dgm:cxn modelId="{8EC7ABF8-8A88-7D46-B6A5-A523B1AEE1B4}" type="presOf" srcId="{8A4392FF-4F00-D144-BD5E-86C197B1500D}" destId="{FFE5B09B-C8BD-6541-B083-A946A40552F6}" srcOrd="0" destOrd="0" presId="urn:microsoft.com/office/officeart/2005/8/layout/vList5"/>
    <dgm:cxn modelId="{9F964DFB-B084-404B-83F4-BF6DE98F6989}" type="presOf" srcId="{94ECF60D-9BC2-0B4B-ACD0-26297C729980}" destId="{F3D24EFC-514F-594D-89BC-CEBC1579E7BF}" srcOrd="0" destOrd="1" presId="urn:microsoft.com/office/officeart/2005/8/layout/vList5"/>
    <dgm:cxn modelId="{15AD04FC-9017-9D4A-9E7D-3D84760FDE8F}" srcId="{C56F9311-A6FC-9849-BCFB-716D9C7E0ACF}" destId="{8013AD07-1239-A44E-939D-D8097C17E521}" srcOrd="1" destOrd="0" parTransId="{86AA7834-3893-4847-99EA-6A0E322083FA}" sibTransId="{EFF630C3-DBEA-6C4B-90D0-0BFF25AE1951}"/>
    <dgm:cxn modelId="{06BCF1FD-E066-F649-B744-EB36A58904C9}" srcId="{8A4392FF-4F00-D144-BD5E-86C197B1500D}" destId="{C56F9311-A6FC-9849-BCFB-716D9C7E0ACF}" srcOrd="1" destOrd="0" parTransId="{FA35BDEC-0FB0-EC4B-8528-55405DEF709F}" sibTransId="{BBF23806-7C5B-D24F-98E3-5DCAC65B3BF3}"/>
    <dgm:cxn modelId="{F777EA24-2670-6B43-B8BC-826BF6D9F9B6}" type="presParOf" srcId="{FFE5B09B-C8BD-6541-B083-A946A40552F6}" destId="{3053DF7D-D2DA-C545-9264-48102DAC348D}" srcOrd="0" destOrd="0" presId="urn:microsoft.com/office/officeart/2005/8/layout/vList5"/>
    <dgm:cxn modelId="{CF311280-744C-6E4D-A95B-42E76C146F27}" type="presParOf" srcId="{3053DF7D-D2DA-C545-9264-48102DAC348D}" destId="{E64BCF1D-DDF0-4842-9B2F-30C687CD13F3}" srcOrd="0" destOrd="0" presId="urn:microsoft.com/office/officeart/2005/8/layout/vList5"/>
    <dgm:cxn modelId="{EAA5A43E-1A0F-4444-B103-462957D84941}" type="presParOf" srcId="{3053DF7D-D2DA-C545-9264-48102DAC348D}" destId="{F3D24EFC-514F-594D-89BC-CEBC1579E7BF}" srcOrd="1" destOrd="0" presId="urn:microsoft.com/office/officeart/2005/8/layout/vList5"/>
    <dgm:cxn modelId="{E9FA1B23-54CC-874B-B4FF-EB591ADA0185}" type="presParOf" srcId="{FFE5B09B-C8BD-6541-B083-A946A40552F6}" destId="{20AE96DC-E7C0-3E4A-86D2-7BE2D6839831}" srcOrd="1" destOrd="0" presId="urn:microsoft.com/office/officeart/2005/8/layout/vList5"/>
    <dgm:cxn modelId="{FDBC4BE1-B55E-B34A-B41B-1662902973B0}" type="presParOf" srcId="{FFE5B09B-C8BD-6541-B083-A946A40552F6}" destId="{24FDBA7B-5C66-9E4C-962E-9360D754603D}" srcOrd="2" destOrd="0" presId="urn:microsoft.com/office/officeart/2005/8/layout/vList5"/>
    <dgm:cxn modelId="{FE54D556-C3F2-2F4B-BB30-AEFCA6ECC46A}" type="presParOf" srcId="{24FDBA7B-5C66-9E4C-962E-9360D754603D}" destId="{74C82045-EBC7-F543-90C9-2767607C6FA1}" srcOrd="0" destOrd="0" presId="urn:microsoft.com/office/officeart/2005/8/layout/vList5"/>
    <dgm:cxn modelId="{CC402C20-565B-7C45-A5A4-0875281702CB}" type="presParOf" srcId="{24FDBA7B-5C66-9E4C-962E-9360D754603D}" destId="{B86F197C-1208-1242-84E2-2CA7711D4481}" srcOrd="1" destOrd="0" presId="urn:microsoft.com/office/officeart/2005/8/layout/vList5"/>
    <dgm:cxn modelId="{D1773517-2E16-1447-B0AE-764F281A0BE1}" type="presParOf" srcId="{FFE5B09B-C8BD-6541-B083-A946A40552F6}" destId="{C98E475F-EEF2-3942-95D4-3CAE86C32D6F}" srcOrd="3" destOrd="0" presId="urn:microsoft.com/office/officeart/2005/8/layout/vList5"/>
    <dgm:cxn modelId="{4C3E3901-5582-A046-90D8-A85DE2BBBC33}" type="presParOf" srcId="{FFE5B09B-C8BD-6541-B083-A946A40552F6}" destId="{7991E07D-F696-A847-B737-FCF1BA1E7D02}" srcOrd="4" destOrd="0" presId="urn:microsoft.com/office/officeart/2005/8/layout/vList5"/>
    <dgm:cxn modelId="{3B792711-2B8A-5946-9976-48191EE4ACB3}" type="presParOf" srcId="{7991E07D-F696-A847-B737-FCF1BA1E7D02}" destId="{B5F40F6D-003B-2E4E-A22E-6135B72699E8}" srcOrd="0" destOrd="0" presId="urn:microsoft.com/office/officeart/2005/8/layout/vList5"/>
    <dgm:cxn modelId="{A49A3B8C-5716-A543-A88F-F7A399E964E7}" type="presParOf" srcId="{7991E07D-F696-A847-B737-FCF1BA1E7D02}" destId="{52B90463-5E74-554A-A6AE-E375281F809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4392FF-4F00-D144-BD5E-86C197B1500D}"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en-US"/>
        </a:p>
      </dgm:t>
    </dgm:pt>
    <dgm:pt modelId="{DDDEE3E0-F106-644A-96BD-39D4B71332AD}">
      <dgm:prSet phldrT="[Text]"/>
      <dgm:spPr/>
      <dgm:t>
        <a:bodyPr/>
        <a:lstStyle/>
        <a:p>
          <a:r>
            <a:rPr lang="en-US" b="1" dirty="0">
              <a:latin typeface="Helvetica" charset="0"/>
              <a:ea typeface="ＭＳ Ｐゴシック" charset="0"/>
            </a:rPr>
            <a:t>Implement Strong Access Control Measures</a:t>
          </a:r>
          <a:endParaRPr lang="en-US" dirty="0"/>
        </a:p>
      </dgm:t>
    </dgm:pt>
    <dgm:pt modelId="{24B9C139-F8B9-8A43-8E59-14D7D56B2D78}" type="parTrans" cxnId="{F02250D0-FC00-594F-9B09-BF1C1A1AA623}">
      <dgm:prSet/>
      <dgm:spPr/>
      <dgm:t>
        <a:bodyPr/>
        <a:lstStyle/>
        <a:p>
          <a:endParaRPr lang="en-US"/>
        </a:p>
      </dgm:t>
    </dgm:pt>
    <dgm:pt modelId="{D9801479-C1C2-6F41-8A72-D965B065C067}" type="sibTrans" cxnId="{F02250D0-FC00-594F-9B09-BF1C1A1AA623}">
      <dgm:prSet/>
      <dgm:spPr/>
      <dgm:t>
        <a:bodyPr/>
        <a:lstStyle/>
        <a:p>
          <a:endParaRPr lang="en-US"/>
        </a:p>
      </dgm:t>
    </dgm:pt>
    <dgm:pt modelId="{5BA5D6A7-1FBA-4A4A-9D23-59BE4AA5F555}">
      <dgm:prSet phldrT="[Text]"/>
      <dgm:spPr/>
      <dgm:t>
        <a:bodyPr/>
        <a:lstStyle/>
        <a:p>
          <a:r>
            <a:rPr lang="en-US" dirty="0">
              <a:latin typeface="Helvetica" charset="0"/>
              <a:ea typeface="ＭＳ Ｐゴシック" charset="0"/>
            </a:rPr>
            <a:t>7. Restrict access to data by business need-to-know.</a:t>
          </a:r>
          <a:endParaRPr lang="en-US" dirty="0"/>
        </a:p>
      </dgm:t>
    </dgm:pt>
    <dgm:pt modelId="{277C4DE9-07A9-A04F-A7AD-9C0E2FBA5699}" type="parTrans" cxnId="{CECDCB8C-5C69-3C41-8F00-B7F4DC655A47}">
      <dgm:prSet/>
      <dgm:spPr/>
      <dgm:t>
        <a:bodyPr/>
        <a:lstStyle/>
        <a:p>
          <a:endParaRPr lang="en-US"/>
        </a:p>
      </dgm:t>
    </dgm:pt>
    <dgm:pt modelId="{41659E9A-963B-5349-BCAA-4FFBD42A40E2}" type="sibTrans" cxnId="{CECDCB8C-5C69-3C41-8F00-B7F4DC655A47}">
      <dgm:prSet/>
      <dgm:spPr/>
      <dgm:t>
        <a:bodyPr/>
        <a:lstStyle/>
        <a:p>
          <a:endParaRPr lang="en-US"/>
        </a:p>
      </dgm:t>
    </dgm:pt>
    <dgm:pt modelId="{C56F9311-A6FC-9849-BCFB-716D9C7E0ACF}">
      <dgm:prSet phldrT="[Text]"/>
      <dgm:spPr/>
      <dgm:t>
        <a:bodyPr/>
        <a:lstStyle/>
        <a:p>
          <a:r>
            <a:rPr lang="en-US" b="1" dirty="0">
              <a:latin typeface="Helvetica" charset="0"/>
              <a:ea typeface="ＭＳ Ｐゴシック" charset="0"/>
            </a:rPr>
            <a:t>Regularly Monitor and Test Networks</a:t>
          </a:r>
          <a:endParaRPr lang="en-US" dirty="0"/>
        </a:p>
      </dgm:t>
    </dgm:pt>
    <dgm:pt modelId="{FA35BDEC-0FB0-EC4B-8528-55405DEF709F}" type="parTrans" cxnId="{06BCF1FD-E066-F649-B744-EB36A58904C9}">
      <dgm:prSet/>
      <dgm:spPr/>
      <dgm:t>
        <a:bodyPr/>
        <a:lstStyle/>
        <a:p>
          <a:endParaRPr lang="en-US"/>
        </a:p>
      </dgm:t>
    </dgm:pt>
    <dgm:pt modelId="{BBF23806-7C5B-D24F-98E3-5DCAC65B3BF3}" type="sibTrans" cxnId="{06BCF1FD-E066-F649-B744-EB36A58904C9}">
      <dgm:prSet/>
      <dgm:spPr/>
      <dgm:t>
        <a:bodyPr/>
        <a:lstStyle/>
        <a:p>
          <a:endParaRPr lang="en-US"/>
        </a:p>
      </dgm:t>
    </dgm:pt>
    <dgm:pt modelId="{C90D820A-139C-A747-A002-43508469E31A}">
      <dgm:prSet phldrT="[Text]"/>
      <dgm:spPr/>
      <dgm:t>
        <a:bodyPr/>
        <a:lstStyle/>
        <a:p>
          <a:r>
            <a:rPr lang="en-US">
              <a:latin typeface="Helvetica" charset="0"/>
              <a:ea typeface="ＭＳ Ｐゴシック" charset="0"/>
            </a:rPr>
            <a:t>10. Track and </a:t>
          </a:r>
          <a:r>
            <a:rPr lang="en-US" u="sng">
              <a:latin typeface="Helvetica" charset="0"/>
              <a:ea typeface="ＭＳ Ｐゴシック" charset="0"/>
            </a:rPr>
            <a:t>monitor all access to network</a:t>
          </a:r>
          <a:r>
            <a:rPr lang="en-US">
              <a:latin typeface="Helvetica" charset="0"/>
              <a:ea typeface="ＭＳ Ｐゴシック" charset="0"/>
            </a:rPr>
            <a:t> resources and cardholder data.</a:t>
          </a:r>
          <a:endParaRPr lang="en-US" dirty="0"/>
        </a:p>
      </dgm:t>
    </dgm:pt>
    <dgm:pt modelId="{7FBE4CBE-C408-5F4A-81FF-23C06664E24C}" type="parTrans" cxnId="{EE91E8F2-AF61-0D4F-8362-4E85EE36E0B0}">
      <dgm:prSet/>
      <dgm:spPr/>
      <dgm:t>
        <a:bodyPr/>
        <a:lstStyle/>
        <a:p>
          <a:endParaRPr lang="en-US"/>
        </a:p>
      </dgm:t>
    </dgm:pt>
    <dgm:pt modelId="{EEA56663-6367-2B41-94D9-F20D5C14C5E4}" type="sibTrans" cxnId="{EE91E8F2-AF61-0D4F-8362-4E85EE36E0B0}">
      <dgm:prSet/>
      <dgm:spPr/>
      <dgm:t>
        <a:bodyPr/>
        <a:lstStyle/>
        <a:p>
          <a:endParaRPr lang="en-US"/>
        </a:p>
      </dgm:t>
    </dgm:pt>
    <dgm:pt modelId="{9575C8EE-12F2-C644-99B5-B40982C310DD}">
      <dgm:prSet phldrT="[Text]"/>
      <dgm:spPr/>
      <dgm:t>
        <a:bodyPr/>
        <a:lstStyle/>
        <a:p>
          <a:r>
            <a:rPr lang="en-US" b="1" dirty="0">
              <a:latin typeface="Helvetica" charset="0"/>
              <a:ea typeface="ＭＳ Ｐゴシック" charset="0"/>
            </a:rPr>
            <a:t>Maintain an Information Security Policy</a:t>
          </a:r>
          <a:endParaRPr lang="en-US" dirty="0"/>
        </a:p>
      </dgm:t>
    </dgm:pt>
    <dgm:pt modelId="{81AAE097-086E-D645-8EBA-56E6AEF2CE74}" type="parTrans" cxnId="{2EBA47D5-24F8-9E4C-81FC-1A105BD6416D}">
      <dgm:prSet/>
      <dgm:spPr/>
      <dgm:t>
        <a:bodyPr/>
        <a:lstStyle/>
        <a:p>
          <a:endParaRPr lang="en-US"/>
        </a:p>
      </dgm:t>
    </dgm:pt>
    <dgm:pt modelId="{7368B6DE-8847-B84C-AEA7-BDD4AAC0D6CA}" type="sibTrans" cxnId="{2EBA47D5-24F8-9E4C-81FC-1A105BD6416D}">
      <dgm:prSet/>
      <dgm:spPr/>
      <dgm:t>
        <a:bodyPr/>
        <a:lstStyle/>
        <a:p>
          <a:endParaRPr lang="en-US"/>
        </a:p>
      </dgm:t>
    </dgm:pt>
    <dgm:pt modelId="{6F5C8E96-BFCF-884F-9D81-EBB8884B1DB8}">
      <dgm:prSet phldrT="[Text]"/>
      <dgm:spPr/>
      <dgm:t>
        <a:bodyPr/>
        <a:lstStyle/>
        <a:p>
          <a:r>
            <a:rPr lang="en-US" dirty="0">
              <a:latin typeface="Helvetica" charset="0"/>
              <a:ea typeface="ＭＳ Ｐゴシック" charset="0"/>
            </a:rPr>
            <a:t>12. Establish high-level security principles and procedures.</a:t>
          </a:r>
          <a:endParaRPr lang="en-US" dirty="0"/>
        </a:p>
      </dgm:t>
    </dgm:pt>
    <dgm:pt modelId="{C6891526-E31C-584B-B163-69CACF1EA63A}" type="parTrans" cxnId="{F84081A0-DD20-284D-AD90-A057F0FAF138}">
      <dgm:prSet/>
      <dgm:spPr/>
      <dgm:t>
        <a:bodyPr/>
        <a:lstStyle/>
        <a:p>
          <a:endParaRPr lang="en-US"/>
        </a:p>
      </dgm:t>
    </dgm:pt>
    <dgm:pt modelId="{F2CC0B43-6C9C-4042-9520-7B9AE002DE98}" type="sibTrans" cxnId="{F84081A0-DD20-284D-AD90-A057F0FAF138}">
      <dgm:prSet/>
      <dgm:spPr/>
      <dgm:t>
        <a:bodyPr/>
        <a:lstStyle/>
        <a:p>
          <a:endParaRPr lang="en-US"/>
        </a:p>
      </dgm:t>
    </dgm:pt>
    <dgm:pt modelId="{87EDAF58-9C30-3847-B3E8-2FF631C5C3C0}">
      <dgm:prSet/>
      <dgm:spPr/>
      <dgm:t>
        <a:bodyPr/>
        <a:lstStyle/>
        <a:p>
          <a:r>
            <a:rPr lang="en-US">
              <a:latin typeface="Helvetica" charset="0"/>
              <a:ea typeface="ＭＳ Ｐゴシック" charset="0"/>
            </a:rPr>
            <a:t>8. Assign a unique ID to each person with computer access.</a:t>
          </a:r>
          <a:endParaRPr lang="en-US" dirty="0">
            <a:latin typeface="Helvetica" charset="0"/>
            <a:ea typeface="ＭＳ Ｐゴシック" charset="0"/>
          </a:endParaRPr>
        </a:p>
      </dgm:t>
    </dgm:pt>
    <dgm:pt modelId="{DD350842-CCD4-8643-A802-9F5EC94A728B}" type="parTrans" cxnId="{4FE6B960-1C96-594F-A723-75F371F69B30}">
      <dgm:prSet/>
      <dgm:spPr/>
      <dgm:t>
        <a:bodyPr/>
        <a:lstStyle/>
        <a:p>
          <a:endParaRPr lang="en-US"/>
        </a:p>
      </dgm:t>
    </dgm:pt>
    <dgm:pt modelId="{2D42EA1D-C154-0240-99AC-C3D576B752B4}" type="sibTrans" cxnId="{4FE6B960-1C96-594F-A723-75F371F69B30}">
      <dgm:prSet/>
      <dgm:spPr/>
      <dgm:t>
        <a:bodyPr/>
        <a:lstStyle/>
        <a:p>
          <a:endParaRPr lang="en-US"/>
        </a:p>
      </dgm:t>
    </dgm:pt>
    <dgm:pt modelId="{76B5A6B4-86F5-B24C-8F09-DEAF247BF741}">
      <dgm:prSet/>
      <dgm:spPr/>
      <dgm:t>
        <a:bodyPr/>
        <a:lstStyle/>
        <a:p>
          <a:r>
            <a:rPr lang="en-US" dirty="0">
              <a:latin typeface="Helvetica" charset="0"/>
              <a:ea typeface="ＭＳ Ｐゴシック" charset="0"/>
            </a:rPr>
            <a:t>9. </a:t>
          </a:r>
          <a:r>
            <a:rPr lang="en-US" u="sng" dirty="0">
              <a:latin typeface="Helvetica" charset="0"/>
              <a:ea typeface="ＭＳ Ｐゴシック" charset="0"/>
            </a:rPr>
            <a:t>Restrict physical access</a:t>
          </a:r>
          <a:r>
            <a:rPr lang="en-US" dirty="0">
              <a:latin typeface="Helvetica" charset="0"/>
              <a:ea typeface="ＭＳ Ｐゴシック" charset="0"/>
            </a:rPr>
            <a:t> to cardholder data.</a:t>
          </a:r>
        </a:p>
      </dgm:t>
    </dgm:pt>
    <dgm:pt modelId="{29031C95-C235-7347-84EF-644585AEDE57}" type="parTrans" cxnId="{35113834-9D49-8543-8271-5691CC9EE4D9}">
      <dgm:prSet/>
      <dgm:spPr/>
      <dgm:t>
        <a:bodyPr/>
        <a:lstStyle/>
        <a:p>
          <a:endParaRPr lang="en-US"/>
        </a:p>
      </dgm:t>
    </dgm:pt>
    <dgm:pt modelId="{60E1CE0F-3325-AB46-911E-52554545189C}" type="sibTrans" cxnId="{35113834-9D49-8543-8271-5691CC9EE4D9}">
      <dgm:prSet/>
      <dgm:spPr/>
      <dgm:t>
        <a:bodyPr/>
        <a:lstStyle/>
        <a:p>
          <a:endParaRPr lang="en-US"/>
        </a:p>
      </dgm:t>
    </dgm:pt>
    <dgm:pt modelId="{01CC81A0-EA2A-9746-BDEF-4AF311883989}">
      <dgm:prSet/>
      <dgm:spPr/>
      <dgm:t>
        <a:bodyPr/>
        <a:lstStyle/>
        <a:p>
          <a:r>
            <a:rPr lang="en-US" dirty="0">
              <a:latin typeface="Helvetica" charset="0"/>
              <a:ea typeface="ＭＳ Ｐゴシック" charset="0"/>
            </a:rPr>
            <a:t>11. Routinely </a:t>
          </a:r>
          <a:r>
            <a:rPr lang="en-US" u="sng" dirty="0">
              <a:latin typeface="Helvetica" charset="0"/>
              <a:ea typeface="ＭＳ Ｐゴシック" charset="0"/>
            </a:rPr>
            <a:t>test security</a:t>
          </a:r>
          <a:r>
            <a:rPr lang="en-US" dirty="0">
              <a:latin typeface="Helvetica" charset="0"/>
              <a:ea typeface="ＭＳ Ｐゴシック" charset="0"/>
            </a:rPr>
            <a:t> systems and processes.</a:t>
          </a:r>
        </a:p>
      </dgm:t>
    </dgm:pt>
    <dgm:pt modelId="{B33BF591-01E6-814F-817C-20AA67D637CE}" type="parTrans" cxnId="{77C08BBB-1B4A-DC4C-A254-E1352DBAEADD}">
      <dgm:prSet/>
      <dgm:spPr/>
      <dgm:t>
        <a:bodyPr/>
        <a:lstStyle/>
        <a:p>
          <a:endParaRPr lang="en-US"/>
        </a:p>
      </dgm:t>
    </dgm:pt>
    <dgm:pt modelId="{E22EA337-4245-AD4D-B152-45721841CAEA}" type="sibTrans" cxnId="{77C08BBB-1B4A-DC4C-A254-E1352DBAEADD}">
      <dgm:prSet/>
      <dgm:spPr/>
      <dgm:t>
        <a:bodyPr/>
        <a:lstStyle/>
        <a:p>
          <a:endParaRPr lang="en-US"/>
        </a:p>
      </dgm:t>
    </dgm:pt>
    <dgm:pt modelId="{FFE5B09B-C8BD-6541-B083-A946A40552F6}" type="pres">
      <dgm:prSet presAssocID="{8A4392FF-4F00-D144-BD5E-86C197B1500D}" presName="Name0" presStyleCnt="0">
        <dgm:presLayoutVars>
          <dgm:dir/>
          <dgm:animLvl val="lvl"/>
          <dgm:resizeHandles val="exact"/>
        </dgm:presLayoutVars>
      </dgm:prSet>
      <dgm:spPr/>
    </dgm:pt>
    <dgm:pt modelId="{3053DF7D-D2DA-C545-9264-48102DAC348D}" type="pres">
      <dgm:prSet presAssocID="{DDDEE3E0-F106-644A-96BD-39D4B71332AD}" presName="linNode" presStyleCnt="0"/>
      <dgm:spPr/>
    </dgm:pt>
    <dgm:pt modelId="{E64BCF1D-DDF0-4842-9B2F-30C687CD13F3}" type="pres">
      <dgm:prSet presAssocID="{DDDEE3E0-F106-644A-96BD-39D4B71332AD}" presName="parentText" presStyleLbl="node1" presStyleIdx="0" presStyleCnt="3">
        <dgm:presLayoutVars>
          <dgm:chMax val="1"/>
          <dgm:bulletEnabled val="1"/>
        </dgm:presLayoutVars>
      </dgm:prSet>
      <dgm:spPr/>
    </dgm:pt>
    <dgm:pt modelId="{F3D24EFC-514F-594D-89BC-CEBC1579E7BF}" type="pres">
      <dgm:prSet presAssocID="{DDDEE3E0-F106-644A-96BD-39D4B71332AD}" presName="descendantText" presStyleLbl="alignAccFollowNode1" presStyleIdx="0" presStyleCnt="3">
        <dgm:presLayoutVars>
          <dgm:bulletEnabled val="1"/>
        </dgm:presLayoutVars>
      </dgm:prSet>
      <dgm:spPr/>
    </dgm:pt>
    <dgm:pt modelId="{20AE96DC-E7C0-3E4A-86D2-7BE2D6839831}" type="pres">
      <dgm:prSet presAssocID="{D9801479-C1C2-6F41-8A72-D965B065C067}" presName="sp" presStyleCnt="0"/>
      <dgm:spPr/>
    </dgm:pt>
    <dgm:pt modelId="{24FDBA7B-5C66-9E4C-962E-9360D754603D}" type="pres">
      <dgm:prSet presAssocID="{C56F9311-A6FC-9849-BCFB-716D9C7E0ACF}" presName="linNode" presStyleCnt="0"/>
      <dgm:spPr/>
    </dgm:pt>
    <dgm:pt modelId="{74C82045-EBC7-F543-90C9-2767607C6FA1}" type="pres">
      <dgm:prSet presAssocID="{C56F9311-A6FC-9849-BCFB-716D9C7E0ACF}" presName="parentText" presStyleLbl="node1" presStyleIdx="1" presStyleCnt="3">
        <dgm:presLayoutVars>
          <dgm:chMax val="1"/>
          <dgm:bulletEnabled val="1"/>
        </dgm:presLayoutVars>
      </dgm:prSet>
      <dgm:spPr/>
    </dgm:pt>
    <dgm:pt modelId="{B86F197C-1208-1242-84E2-2CA7711D4481}" type="pres">
      <dgm:prSet presAssocID="{C56F9311-A6FC-9849-BCFB-716D9C7E0ACF}" presName="descendantText" presStyleLbl="alignAccFollowNode1" presStyleIdx="1" presStyleCnt="3">
        <dgm:presLayoutVars>
          <dgm:bulletEnabled val="1"/>
        </dgm:presLayoutVars>
      </dgm:prSet>
      <dgm:spPr/>
    </dgm:pt>
    <dgm:pt modelId="{C98E475F-EEF2-3942-95D4-3CAE86C32D6F}" type="pres">
      <dgm:prSet presAssocID="{BBF23806-7C5B-D24F-98E3-5DCAC65B3BF3}" presName="sp" presStyleCnt="0"/>
      <dgm:spPr/>
    </dgm:pt>
    <dgm:pt modelId="{7991E07D-F696-A847-B737-FCF1BA1E7D02}" type="pres">
      <dgm:prSet presAssocID="{9575C8EE-12F2-C644-99B5-B40982C310DD}" presName="linNode" presStyleCnt="0"/>
      <dgm:spPr/>
    </dgm:pt>
    <dgm:pt modelId="{B5F40F6D-003B-2E4E-A22E-6135B72699E8}" type="pres">
      <dgm:prSet presAssocID="{9575C8EE-12F2-C644-99B5-B40982C310DD}" presName="parentText" presStyleLbl="node1" presStyleIdx="2" presStyleCnt="3">
        <dgm:presLayoutVars>
          <dgm:chMax val="1"/>
          <dgm:bulletEnabled val="1"/>
        </dgm:presLayoutVars>
      </dgm:prSet>
      <dgm:spPr/>
    </dgm:pt>
    <dgm:pt modelId="{52B90463-5E74-554A-A6AE-E375281F8099}" type="pres">
      <dgm:prSet presAssocID="{9575C8EE-12F2-C644-99B5-B40982C310DD}" presName="descendantText" presStyleLbl="alignAccFollowNode1" presStyleIdx="2" presStyleCnt="3">
        <dgm:presLayoutVars>
          <dgm:bulletEnabled val="1"/>
        </dgm:presLayoutVars>
      </dgm:prSet>
      <dgm:spPr/>
    </dgm:pt>
  </dgm:ptLst>
  <dgm:cxnLst>
    <dgm:cxn modelId="{E974190B-1A42-AC48-904C-2E7E1BFEE866}" type="presOf" srcId="{9575C8EE-12F2-C644-99B5-B40982C310DD}" destId="{B5F40F6D-003B-2E4E-A22E-6135B72699E8}" srcOrd="0" destOrd="0" presId="urn:microsoft.com/office/officeart/2005/8/layout/vList5"/>
    <dgm:cxn modelId="{400A2D2C-DA5E-6C45-AAC2-13AFF78A03D1}" type="presOf" srcId="{DDDEE3E0-F106-644A-96BD-39D4B71332AD}" destId="{E64BCF1D-DDF0-4842-9B2F-30C687CD13F3}" srcOrd="0" destOrd="0" presId="urn:microsoft.com/office/officeart/2005/8/layout/vList5"/>
    <dgm:cxn modelId="{35113834-9D49-8543-8271-5691CC9EE4D9}" srcId="{DDDEE3E0-F106-644A-96BD-39D4B71332AD}" destId="{76B5A6B4-86F5-B24C-8F09-DEAF247BF741}" srcOrd="2" destOrd="0" parTransId="{29031C95-C235-7347-84EF-644585AEDE57}" sibTransId="{60E1CE0F-3325-AB46-911E-52554545189C}"/>
    <dgm:cxn modelId="{0C038D5A-DC8F-9645-BBFD-ED827EC1E3EE}" type="presOf" srcId="{01CC81A0-EA2A-9746-BDEF-4AF311883989}" destId="{B86F197C-1208-1242-84E2-2CA7711D4481}" srcOrd="0" destOrd="1" presId="urn:microsoft.com/office/officeart/2005/8/layout/vList5"/>
    <dgm:cxn modelId="{4FE6B960-1C96-594F-A723-75F371F69B30}" srcId="{DDDEE3E0-F106-644A-96BD-39D4B71332AD}" destId="{87EDAF58-9C30-3847-B3E8-2FF631C5C3C0}" srcOrd="1" destOrd="0" parTransId="{DD350842-CCD4-8643-A802-9F5EC94A728B}" sibTransId="{2D42EA1D-C154-0240-99AC-C3D576B752B4}"/>
    <dgm:cxn modelId="{465DB462-A05F-AF4B-A470-60BF016F59B1}" type="presOf" srcId="{76B5A6B4-86F5-B24C-8F09-DEAF247BF741}" destId="{F3D24EFC-514F-594D-89BC-CEBC1579E7BF}" srcOrd="0" destOrd="2" presId="urn:microsoft.com/office/officeart/2005/8/layout/vList5"/>
    <dgm:cxn modelId="{8F6A676E-3B5B-5749-A5F6-7BE698A355BE}" type="presOf" srcId="{C56F9311-A6FC-9849-BCFB-716D9C7E0ACF}" destId="{74C82045-EBC7-F543-90C9-2767607C6FA1}" srcOrd="0" destOrd="0" presId="urn:microsoft.com/office/officeart/2005/8/layout/vList5"/>
    <dgm:cxn modelId="{CECDCB8C-5C69-3C41-8F00-B7F4DC655A47}" srcId="{DDDEE3E0-F106-644A-96BD-39D4B71332AD}" destId="{5BA5D6A7-1FBA-4A4A-9D23-59BE4AA5F555}" srcOrd="0" destOrd="0" parTransId="{277C4DE9-07A9-A04F-A7AD-9C0E2FBA5699}" sibTransId="{41659E9A-963B-5349-BCAA-4FFBD42A40E2}"/>
    <dgm:cxn modelId="{F84081A0-DD20-284D-AD90-A057F0FAF138}" srcId="{9575C8EE-12F2-C644-99B5-B40982C310DD}" destId="{6F5C8E96-BFCF-884F-9D81-EBB8884B1DB8}" srcOrd="0" destOrd="0" parTransId="{C6891526-E31C-584B-B163-69CACF1EA63A}" sibTransId="{F2CC0B43-6C9C-4042-9520-7B9AE002DE98}"/>
    <dgm:cxn modelId="{A30918A5-5566-9D42-ACE6-6BC729B68AA8}" type="presOf" srcId="{6F5C8E96-BFCF-884F-9D81-EBB8884B1DB8}" destId="{52B90463-5E74-554A-A6AE-E375281F8099}" srcOrd="0" destOrd="0" presId="urn:microsoft.com/office/officeart/2005/8/layout/vList5"/>
    <dgm:cxn modelId="{01E241A9-3C98-4A45-800B-0B0AF421E7BB}" type="presOf" srcId="{5BA5D6A7-1FBA-4A4A-9D23-59BE4AA5F555}" destId="{F3D24EFC-514F-594D-89BC-CEBC1579E7BF}" srcOrd="0" destOrd="0" presId="urn:microsoft.com/office/officeart/2005/8/layout/vList5"/>
    <dgm:cxn modelId="{77C08BBB-1B4A-DC4C-A254-E1352DBAEADD}" srcId="{C56F9311-A6FC-9849-BCFB-716D9C7E0ACF}" destId="{01CC81A0-EA2A-9746-BDEF-4AF311883989}" srcOrd="1" destOrd="0" parTransId="{B33BF591-01E6-814F-817C-20AA67D637CE}" sibTransId="{E22EA337-4245-AD4D-B152-45721841CAEA}"/>
    <dgm:cxn modelId="{5FEDD9C9-FD72-B542-B954-7425E5FCE530}" type="presOf" srcId="{8A4392FF-4F00-D144-BD5E-86C197B1500D}" destId="{FFE5B09B-C8BD-6541-B083-A946A40552F6}" srcOrd="0" destOrd="0" presId="urn:microsoft.com/office/officeart/2005/8/layout/vList5"/>
    <dgm:cxn modelId="{6E3FA0CE-93D9-A443-B0EB-CE45CF27A9A9}" type="presOf" srcId="{C90D820A-139C-A747-A002-43508469E31A}" destId="{B86F197C-1208-1242-84E2-2CA7711D4481}" srcOrd="0" destOrd="0" presId="urn:microsoft.com/office/officeart/2005/8/layout/vList5"/>
    <dgm:cxn modelId="{F02250D0-FC00-594F-9B09-BF1C1A1AA623}" srcId="{8A4392FF-4F00-D144-BD5E-86C197B1500D}" destId="{DDDEE3E0-F106-644A-96BD-39D4B71332AD}" srcOrd="0" destOrd="0" parTransId="{24B9C139-F8B9-8A43-8E59-14D7D56B2D78}" sibTransId="{D9801479-C1C2-6F41-8A72-D965B065C067}"/>
    <dgm:cxn modelId="{2EBA47D5-24F8-9E4C-81FC-1A105BD6416D}" srcId="{8A4392FF-4F00-D144-BD5E-86C197B1500D}" destId="{9575C8EE-12F2-C644-99B5-B40982C310DD}" srcOrd="2" destOrd="0" parTransId="{81AAE097-086E-D645-8EBA-56E6AEF2CE74}" sibTransId="{7368B6DE-8847-B84C-AEA7-BDD4AAC0D6CA}"/>
    <dgm:cxn modelId="{EE91E8F2-AF61-0D4F-8362-4E85EE36E0B0}" srcId="{C56F9311-A6FC-9849-BCFB-716D9C7E0ACF}" destId="{C90D820A-139C-A747-A002-43508469E31A}" srcOrd="0" destOrd="0" parTransId="{7FBE4CBE-C408-5F4A-81FF-23C06664E24C}" sibTransId="{EEA56663-6367-2B41-94D9-F20D5C14C5E4}"/>
    <dgm:cxn modelId="{06BCF1FD-E066-F649-B744-EB36A58904C9}" srcId="{8A4392FF-4F00-D144-BD5E-86C197B1500D}" destId="{C56F9311-A6FC-9849-BCFB-716D9C7E0ACF}" srcOrd="1" destOrd="0" parTransId="{FA35BDEC-0FB0-EC4B-8528-55405DEF709F}" sibTransId="{BBF23806-7C5B-D24F-98E3-5DCAC65B3BF3}"/>
    <dgm:cxn modelId="{206702FE-79A9-7940-B265-7870742745CF}" type="presOf" srcId="{87EDAF58-9C30-3847-B3E8-2FF631C5C3C0}" destId="{F3D24EFC-514F-594D-89BC-CEBC1579E7BF}" srcOrd="0" destOrd="1" presId="urn:microsoft.com/office/officeart/2005/8/layout/vList5"/>
    <dgm:cxn modelId="{5B5BFC71-F90C-1B4E-9556-0AFE31316C78}" type="presParOf" srcId="{FFE5B09B-C8BD-6541-B083-A946A40552F6}" destId="{3053DF7D-D2DA-C545-9264-48102DAC348D}" srcOrd="0" destOrd="0" presId="urn:microsoft.com/office/officeart/2005/8/layout/vList5"/>
    <dgm:cxn modelId="{D3BD05B3-4E68-2847-914F-165ED9454C2F}" type="presParOf" srcId="{3053DF7D-D2DA-C545-9264-48102DAC348D}" destId="{E64BCF1D-DDF0-4842-9B2F-30C687CD13F3}" srcOrd="0" destOrd="0" presId="urn:microsoft.com/office/officeart/2005/8/layout/vList5"/>
    <dgm:cxn modelId="{4292232E-E3DA-A442-9B67-E92CD4637F31}" type="presParOf" srcId="{3053DF7D-D2DA-C545-9264-48102DAC348D}" destId="{F3D24EFC-514F-594D-89BC-CEBC1579E7BF}" srcOrd="1" destOrd="0" presId="urn:microsoft.com/office/officeart/2005/8/layout/vList5"/>
    <dgm:cxn modelId="{51D45146-B870-B04E-863F-254BA7794C00}" type="presParOf" srcId="{FFE5B09B-C8BD-6541-B083-A946A40552F6}" destId="{20AE96DC-E7C0-3E4A-86D2-7BE2D6839831}" srcOrd="1" destOrd="0" presId="urn:microsoft.com/office/officeart/2005/8/layout/vList5"/>
    <dgm:cxn modelId="{4BFAAE90-2BA6-B240-9917-4B5F03646F8C}" type="presParOf" srcId="{FFE5B09B-C8BD-6541-B083-A946A40552F6}" destId="{24FDBA7B-5C66-9E4C-962E-9360D754603D}" srcOrd="2" destOrd="0" presId="urn:microsoft.com/office/officeart/2005/8/layout/vList5"/>
    <dgm:cxn modelId="{C2AF6360-7181-CF42-A447-DD37585A570E}" type="presParOf" srcId="{24FDBA7B-5C66-9E4C-962E-9360D754603D}" destId="{74C82045-EBC7-F543-90C9-2767607C6FA1}" srcOrd="0" destOrd="0" presId="urn:microsoft.com/office/officeart/2005/8/layout/vList5"/>
    <dgm:cxn modelId="{0C86DE6F-4EF5-B544-9E7E-FC852B2D959C}" type="presParOf" srcId="{24FDBA7B-5C66-9E4C-962E-9360D754603D}" destId="{B86F197C-1208-1242-84E2-2CA7711D4481}" srcOrd="1" destOrd="0" presId="urn:microsoft.com/office/officeart/2005/8/layout/vList5"/>
    <dgm:cxn modelId="{15A91F94-61E3-3841-B340-9DD92763D81D}" type="presParOf" srcId="{FFE5B09B-C8BD-6541-B083-A946A40552F6}" destId="{C98E475F-EEF2-3942-95D4-3CAE86C32D6F}" srcOrd="3" destOrd="0" presId="urn:microsoft.com/office/officeart/2005/8/layout/vList5"/>
    <dgm:cxn modelId="{7C3D7768-352B-854B-B358-0DC230FFFD9F}" type="presParOf" srcId="{FFE5B09B-C8BD-6541-B083-A946A40552F6}" destId="{7991E07D-F696-A847-B737-FCF1BA1E7D02}" srcOrd="4" destOrd="0" presId="urn:microsoft.com/office/officeart/2005/8/layout/vList5"/>
    <dgm:cxn modelId="{E18976FB-CC42-2247-AF28-D33630DB369F}" type="presParOf" srcId="{7991E07D-F696-A847-B737-FCF1BA1E7D02}" destId="{B5F40F6D-003B-2E4E-A22E-6135B72699E8}" srcOrd="0" destOrd="0" presId="urn:microsoft.com/office/officeart/2005/8/layout/vList5"/>
    <dgm:cxn modelId="{D1B0737C-7503-5C49-A233-2D0F7238D55C}" type="presParOf" srcId="{7991E07D-F696-A847-B737-FCF1BA1E7D02}" destId="{52B90463-5E74-554A-A6AE-E375281F809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63A4345-CFBE-EB4C-8056-BF367C620713}"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en-US"/>
        </a:p>
      </dgm:t>
    </dgm:pt>
    <dgm:pt modelId="{2A3472DB-934D-CD48-8429-A60B8371C32C}">
      <dgm:prSet/>
      <dgm:spPr/>
      <dgm:t>
        <a:bodyPr/>
        <a:lstStyle/>
        <a:p>
          <a:pPr rtl="0"/>
          <a:r>
            <a:rPr lang="en-IN" dirty="0"/>
            <a:t>Reduce the risk of security breaches:</a:t>
          </a:r>
          <a:endParaRPr lang="en-US" dirty="0"/>
        </a:p>
      </dgm:t>
    </dgm:pt>
    <dgm:pt modelId="{EEB31E45-E909-D044-BE25-29D79F0183CD}" type="parTrans" cxnId="{9EB129F7-3DC3-C14E-B71E-4A237C4D2CDE}">
      <dgm:prSet/>
      <dgm:spPr/>
      <dgm:t>
        <a:bodyPr/>
        <a:lstStyle/>
        <a:p>
          <a:endParaRPr lang="en-US"/>
        </a:p>
      </dgm:t>
    </dgm:pt>
    <dgm:pt modelId="{D9827EF0-81F9-0A4A-92D7-81BB9AA25796}" type="sibTrans" cxnId="{9EB129F7-3DC3-C14E-B71E-4A237C4D2CDE}">
      <dgm:prSet/>
      <dgm:spPr/>
      <dgm:t>
        <a:bodyPr/>
        <a:lstStyle/>
        <a:p>
          <a:endParaRPr lang="en-US"/>
        </a:p>
      </dgm:t>
    </dgm:pt>
    <dgm:pt modelId="{A765A0DE-E740-CC45-AB48-C5CD063310DB}">
      <dgm:prSet/>
      <dgm:spPr/>
      <dgm:t>
        <a:bodyPr/>
        <a:lstStyle/>
        <a:p>
          <a:r>
            <a:rPr lang="en-IN" dirty="0"/>
            <a:t>Increase in business:</a:t>
          </a:r>
          <a:endParaRPr lang="en-US" dirty="0"/>
        </a:p>
      </dgm:t>
    </dgm:pt>
    <dgm:pt modelId="{33356517-EACE-9B4B-8EE5-4AE9D7CF0580}" type="parTrans" cxnId="{AD2A6087-F3C1-DD49-B97F-18F39F4B9A97}">
      <dgm:prSet/>
      <dgm:spPr/>
      <dgm:t>
        <a:bodyPr/>
        <a:lstStyle/>
        <a:p>
          <a:endParaRPr lang="en-US"/>
        </a:p>
      </dgm:t>
    </dgm:pt>
    <dgm:pt modelId="{53A74245-3A5E-0E4C-89BB-2D3E7EE6D611}" type="sibTrans" cxnId="{AD2A6087-F3C1-DD49-B97F-18F39F4B9A97}">
      <dgm:prSet/>
      <dgm:spPr/>
      <dgm:t>
        <a:bodyPr/>
        <a:lstStyle/>
        <a:p>
          <a:endParaRPr lang="en-US"/>
        </a:p>
      </dgm:t>
    </dgm:pt>
    <dgm:pt modelId="{E285C7ED-2A2B-0F42-89D1-45C9DD443C27}">
      <dgm:prSet/>
      <dgm:spPr/>
      <dgm:t>
        <a:bodyPr/>
        <a:lstStyle/>
        <a:p>
          <a:r>
            <a:rPr lang="en-IN" dirty="0"/>
            <a:t>Proactive Control:</a:t>
          </a:r>
          <a:endParaRPr lang="en-US" dirty="0"/>
        </a:p>
      </dgm:t>
    </dgm:pt>
    <dgm:pt modelId="{499A46AF-A4B3-6347-B248-2B8C09C9A5B5}" type="parTrans" cxnId="{F08C9AE3-ED8F-EC44-A1A8-1BDF3E27B966}">
      <dgm:prSet/>
      <dgm:spPr/>
      <dgm:t>
        <a:bodyPr/>
        <a:lstStyle/>
        <a:p>
          <a:endParaRPr lang="en-US"/>
        </a:p>
      </dgm:t>
    </dgm:pt>
    <dgm:pt modelId="{8766CC0D-44C1-7C4E-87F6-7A97B2A01F68}" type="sibTrans" cxnId="{F08C9AE3-ED8F-EC44-A1A8-1BDF3E27B966}">
      <dgm:prSet/>
      <dgm:spPr/>
      <dgm:t>
        <a:bodyPr/>
        <a:lstStyle/>
        <a:p>
          <a:endParaRPr lang="en-US"/>
        </a:p>
      </dgm:t>
    </dgm:pt>
    <dgm:pt modelId="{D1B79039-82D4-EE40-B543-5862A8FA8F23}">
      <dgm:prSet/>
      <dgm:spPr/>
      <dgm:t>
        <a:bodyPr/>
        <a:lstStyle/>
        <a:p>
          <a:pPr rtl="0"/>
          <a:r>
            <a:rPr lang="en-IN" dirty="0"/>
            <a:t>complying with the requirements of standard helps an entity to secure the network and infrastructure from external and internal threats. Companies who are PCI compliant significantly reduce their risk of a breach, and therefore, their exposure to penalties and reduce the reputation loss.</a:t>
          </a:r>
          <a:endParaRPr lang="en-US" dirty="0"/>
        </a:p>
      </dgm:t>
    </dgm:pt>
    <dgm:pt modelId="{C1760040-EB18-CE41-BB14-2A9A59EADC07}" type="parTrans" cxnId="{8AC88523-D66E-544A-AE98-6BEC4D09E25B}">
      <dgm:prSet/>
      <dgm:spPr/>
      <dgm:t>
        <a:bodyPr/>
        <a:lstStyle/>
        <a:p>
          <a:endParaRPr lang="en-US"/>
        </a:p>
      </dgm:t>
    </dgm:pt>
    <dgm:pt modelId="{29920EF5-2EB0-2C44-AF1F-C1F8DC6C1B9D}" type="sibTrans" cxnId="{8AC88523-D66E-544A-AE98-6BEC4D09E25B}">
      <dgm:prSet/>
      <dgm:spPr/>
      <dgm:t>
        <a:bodyPr/>
        <a:lstStyle/>
        <a:p>
          <a:endParaRPr lang="en-US"/>
        </a:p>
      </dgm:t>
    </dgm:pt>
    <dgm:pt modelId="{A70AC733-CF7D-5C43-A473-AE6DC04A08B5}">
      <dgm:prSet/>
      <dgm:spPr/>
      <dgm:t>
        <a:bodyPr/>
        <a:lstStyle/>
        <a:p>
          <a:r>
            <a:rPr lang="en-IN" dirty="0"/>
            <a:t> It is merchant’s responsibility to demonstrate to their customers that they provide secure channel for transactions. The padlock and a trusted logo demonstrate that the website of the business entity applicable  encryption that  the site claims to be. The enhanced customer satisfaction will ultimately result in increased business.</a:t>
          </a:r>
          <a:endParaRPr lang="en-US" dirty="0"/>
        </a:p>
      </dgm:t>
    </dgm:pt>
    <dgm:pt modelId="{8E29B5B3-7880-3D44-B8EB-6C84B313752B}" type="parTrans" cxnId="{48710283-60DE-6A41-89F6-64C5711870C7}">
      <dgm:prSet/>
      <dgm:spPr/>
      <dgm:t>
        <a:bodyPr/>
        <a:lstStyle/>
        <a:p>
          <a:endParaRPr lang="en-US"/>
        </a:p>
      </dgm:t>
    </dgm:pt>
    <dgm:pt modelId="{09AD11E6-13C1-1740-ACC6-1EDD7206EE15}" type="sibTrans" cxnId="{48710283-60DE-6A41-89F6-64C5711870C7}">
      <dgm:prSet/>
      <dgm:spPr/>
      <dgm:t>
        <a:bodyPr/>
        <a:lstStyle/>
        <a:p>
          <a:endParaRPr lang="en-US"/>
        </a:p>
      </dgm:t>
    </dgm:pt>
    <dgm:pt modelId="{4778E53A-4669-3F45-A1C7-62ADE2336AEA}">
      <dgm:prSet/>
      <dgm:spPr/>
      <dgm:t>
        <a:bodyPr/>
        <a:lstStyle/>
        <a:p>
          <a:r>
            <a:rPr lang="en-IN" dirty="0"/>
            <a:t>Enable proactive security incident management through integration with control and monitoring  automation.</a:t>
          </a:r>
          <a:endParaRPr lang="en-US" dirty="0"/>
        </a:p>
      </dgm:t>
    </dgm:pt>
    <dgm:pt modelId="{D86FED0D-0A3D-BA49-96F4-976224129DC7}" type="parTrans" cxnId="{92F2AF00-8C65-E745-B392-E832604DCB76}">
      <dgm:prSet/>
      <dgm:spPr/>
      <dgm:t>
        <a:bodyPr/>
        <a:lstStyle/>
        <a:p>
          <a:endParaRPr lang="en-US"/>
        </a:p>
      </dgm:t>
    </dgm:pt>
    <dgm:pt modelId="{FCF635D0-641A-4845-9CB7-9A1C737BD03F}" type="sibTrans" cxnId="{92F2AF00-8C65-E745-B392-E832604DCB76}">
      <dgm:prSet/>
      <dgm:spPr/>
      <dgm:t>
        <a:bodyPr/>
        <a:lstStyle/>
        <a:p>
          <a:endParaRPr lang="en-US"/>
        </a:p>
      </dgm:t>
    </dgm:pt>
    <dgm:pt modelId="{F1B3CD5B-DBD5-6648-AC14-27FE2CA8E449}">
      <dgm:prSet/>
      <dgm:spPr/>
      <dgm:t>
        <a:bodyPr/>
        <a:lstStyle/>
        <a:p>
          <a:r>
            <a:rPr lang="en-IN" b="1" dirty="0"/>
            <a:t>Protecting image and reputation</a:t>
          </a:r>
          <a:r>
            <a:rPr lang="en-IN" dirty="0"/>
            <a:t>:</a:t>
          </a:r>
          <a:endParaRPr lang="en-US" dirty="0"/>
        </a:p>
      </dgm:t>
    </dgm:pt>
    <dgm:pt modelId="{78962DA2-4BE8-3F4A-897E-0BDE6A8BD219}" type="parTrans" cxnId="{142029C1-9E07-2C4C-A781-3E028BAA5570}">
      <dgm:prSet/>
      <dgm:spPr/>
      <dgm:t>
        <a:bodyPr/>
        <a:lstStyle/>
        <a:p>
          <a:endParaRPr lang="en-US"/>
        </a:p>
      </dgm:t>
    </dgm:pt>
    <dgm:pt modelId="{A0D1ADF4-145F-E74E-85E5-D4EDCA8F12C3}" type="sibTrans" cxnId="{142029C1-9E07-2C4C-A781-3E028BAA5570}">
      <dgm:prSet/>
      <dgm:spPr/>
      <dgm:t>
        <a:bodyPr/>
        <a:lstStyle/>
        <a:p>
          <a:endParaRPr lang="en-US"/>
        </a:p>
      </dgm:t>
    </dgm:pt>
    <dgm:pt modelId="{DEEBD8A8-6EBA-9241-B6E1-2E54F099E9B4}">
      <dgm:prSet/>
      <dgm:spPr/>
      <dgm:t>
        <a:bodyPr/>
        <a:lstStyle/>
        <a:p>
          <a:r>
            <a:rPr lang="en-IN" dirty="0"/>
            <a:t>Complying with the requirements of standard helps an entity to reduce reputation loss because if the data has been compromised it has negative affect on merchant’s reputation. </a:t>
          </a:r>
          <a:endParaRPr lang="en-US" dirty="0"/>
        </a:p>
      </dgm:t>
    </dgm:pt>
    <dgm:pt modelId="{E4939625-F90D-E046-95D6-A2044AAEDA4B}" type="parTrans" cxnId="{7FACCD96-0B0C-D545-8046-5FAFE524A643}">
      <dgm:prSet/>
      <dgm:spPr/>
      <dgm:t>
        <a:bodyPr/>
        <a:lstStyle/>
        <a:p>
          <a:endParaRPr lang="en-US"/>
        </a:p>
      </dgm:t>
    </dgm:pt>
    <dgm:pt modelId="{763B5A71-CBDB-464E-9D43-4FC1F762E770}" type="sibTrans" cxnId="{7FACCD96-0B0C-D545-8046-5FAFE524A643}">
      <dgm:prSet/>
      <dgm:spPr/>
      <dgm:t>
        <a:bodyPr/>
        <a:lstStyle/>
        <a:p>
          <a:endParaRPr lang="en-US"/>
        </a:p>
      </dgm:t>
    </dgm:pt>
    <dgm:pt modelId="{8D548792-EF74-1244-A4E7-BEB8AE9DA1C6}" type="pres">
      <dgm:prSet presAssocID="{363A4345-CFBE-EB4C-8056-BF367C620713}" presName="Name0" presStyleCnt="0">
        <dgm:presLayoutVars>
          <dgm:dir/>
          <dgm:animLvl val="lvl"/>
          <dgm:resizeHandles val="exact"/>
        </dgm:presLayoutVars>
      </dgm:prSet>
      <dgm:spPr/>
    </dgm:pt>
    <dgm:pt modelId="{46A4A5F1-878B-854B-AEF7-5A220B060F8C}" type="pres">
      <dgm:prSet presAssocID="{2A3472DB-934D-CD48-8429-A60B8371C32C}" presName="linNode" presStyleCnt="0"/>
      <dgm:spPr/>
    </dgm:pt>
    <dgm:pt modelId="{3FBBCECD-4316-3B42-A0EC-790265DB99F7}" type="pres">
      <dgm:prSet presAssocID="{2A3472DB-934D-CD48-8429-A60B8371C32C}" presName="parentText" presStyleLbl="node1" presStyleIdx="0" presStyleCnt="4">
        <dgm:presLayoutVars>
          <dgm:chMax val="1"/>
          <dgm:bulletEnabled val="1"/>
        </dgm:presLayoutVars>
      </dgm:prSet>
      <dgm:spPr/>
    </dgm:pt>
    <dgm:pt modelId="{899D2E85-E6A4-A640-BB35-4AB4C16BD544}" type="pres">
      <dgm:prSet presAssocID="{2A3472DB-934D-CD48-8429-A60B8371C32C}" presName="descendantText" presStyleLbl="alignAccFollowNode1" presStyleIdx="0" presStyleCnt="4">
        <dgm:presLayoutVars>
          <dgm:bulletEnabled val="1"/>
        </dgm:presLayoutVars>
      </dgm:prSet>
      <dgm:spPr/>
    </dgm:pt>
    <dgm:pt modelId="{E5400747-BB2C-D345-96EB-657EE1B29471}" type="pres">
      <dgm:prSet presAssocID="{D9827EF0-81F9-0A4A-92D7-81BB9AA25796}" presName="sp" presStyleCnt="0"/>
      <dgm:spPr/>
    </dgm:pt>
    <dgm:pt modelId="{1FBAFD1C-C1D2-6044-B9E2-C9AF7E27C4A4}" type="pres">
      <dgm:prSet presAssocID="{A765A0DE-E740-CC45-AB48-C5CD063310DB}" presName="linNode" presStyleCnt="0"/>
      <dgm:spPr/>
    </dgm:pt>
    <dgm:pt modelId="{119AEDF8-D524-C846-ACBE-F38430A6677F}" type="pres">
      <dgm:prSet presAssocID="{A765A0DE-E740-CC45-AB48-C5CD063310DB}" presName="parentText" presStyleLbl="node1" presStyleIdx="1" presStyleCnt="4">
        <dgm:presLayoutVars>
          <dgm:chMax val="1"/>
          <dgm:bulletEnabled val="1"/>
        </dgm:presLayoutVars>
      </dgm:prSet>
      <dgm:spPr/>
    </dgm:pt>
    <dgm:pt modelId="{551E17B8-5CCB-1A48-B698-25AA6657558A}" type="pres">
      <dgm:prSet presAssocID="{A765A0DE-E740-CC45-AB48-C5CD063310DB}" presName="descendantText" presStyleLbl="alignAccFollowNode1" presStyleIdx="1" presStyleCnt="4">
        <dgm:presLayoutVars>
          <dgm:bulletEnabled val="1"/>
        </dgm:presLayoutVars>
      </dgm:prSet>
      <dgm:spPr/>
    </dgm:pt>
    <dgm:pt modelId="{49182696-DEAB-A841-89A8-7CD1E731369E}" type="pres">
      <dgm:prSet presAssocID="{53A74245-3A5E-0E4C-89BB-2D3E7EE6D611}" presName="sp" presStyleCnt="0"/>
      <dgm:spPr/>
    </dgm:pt>
    <dgm:pt modelId="{9DA30F5A-D045-264C-911B-4822B4ED1F5A}" type="pres">
      <dgm:prSet presAssocID="{E285C7ED-2A2B-0F42-89D1-45C9DD443C27}" presName="linNode" presStyleCnt="0"/>
      <dgm:spPr/>
    </dgm:pt>
    <dgm:pt modelId="{51BAF695-8BDE-6B4C-9A53-8F5B453CF73E}" type="pres">
      <dgm:prSet presAssocID="{E285C7ED-2A2B-0F42-89D1-45C9DD443C27}" presName="parentText" presStyleLbl="node1" presStyleIdx="2" presStyleCnt="4">
        <dgm:presLayoutVars>
          <dgm:chMax val="1"/>
          <dgm:bulletEnabled val="1"/>
        </dgm:presLayoutVars>
      </dgm:prSet>
      <dgm:spPr/>
    </dgm:pt>
    <dgm:pt modelId="{92C285BA-76DD-7A42-81AC-263A366350AC}" type="pres">
      <dgm:prSet presAssocID="{E285C7ED-2A2B-0F42-89D1-45C9DD443C27}" presName="descendantText" presStyleLbl="alignAccFollowNode1" presStyleIdx="2" presStyleCnt="4">
        <dgm:presLayoutVars>
          <dgm:bulletEnabled val="1"/>
        </dgm:presLayoutVars>
      </dgm:prSet>
      <dgm:spPr/>
    </dgm:pt>
    <dgm:pt modelId="{DB228AD3-AFBD-0F42-9C90-60781CDC5975}" type="pres">
      <dgm:prSet presAssocID="{8766CC0D-44C1-7C4E-87F6-7A97B2A01F68}" presName="sp" presStyleCnt="0"/>
      <dgm:spPr/>
    </dgm:pt>
    <dgm:pt modelId="{0B9557BB-DDBF-7940-A5F0-25523BAF697B}" type="pres">
      <dgm:prSet presAssocID="{F1B3CD5B-DBD5-6648-AC14-27FE2CA8E449}" presName="linNode" presStyleCnt="0"/>
      <dgm:spPr/>
    </dgm:pt>
    <dgm:pt modelId="{0AE51726-B75E-7B42-BDA6-76E358F05E8C}" type="pres">
      <dgm:prSet presAssocID="{F1B3CD5B-DBD5-6648-AC14-27FE2CA8E449}" presName="parentText" presStyleLbl="node1" presStyleIdx="3" presStyleCnt="4">
        <dgm:presLayoutVars>
          <dgm:chMax val="1"/>
          <dgm:bulletEnabled val="1"/>
        </dgm:presLayoutVars>
      </dgm:prSet>
      <dgm:spPr/>
    </dgm:pt>
    <dgm:pt modelId="{16275750-B30D-B44E-A16C-3A707F30BE5F}" type="pres">
      <dgm:prSet presAssocID="{F1B3CD5B-DBD5-6648-AC14-27FE2CA8E449}" presName="descendantText" presStyleLbl="alignAccFollowNode1" presStyleIdx="3" presStyleCnt="4">
        <dgm:presLayoutVars>
          <dgm:bulletEnabled val="1"/>
        </dgm:presLayoutVars>
      </dgm:prSet>
      <dgm:spPr/>
    </dgm:pt>
  </dgm:ptLst>
  <dgm:cxnLst>
    <dgm:cxn modelId="{92F2AF00-8C65-E745-B392-E832604DCB76}" srcId="{E285C7ED-2A2B-0F42-89D1-45C9DD443C27}" destId="{4778E53A-4669-3F45-A1C7-62ADE2336AEA}" srcOrd="0" destOrd="0" parTransId="{D86FED0D-0A3D-BA49-96F4-976224129DC7}" sibTransId="{FCF635D0-641A-4845-9CB7-9A1C737BD03F}"/>
    <dgm:cxn modelId="{8AC88523-D66E-544A-AE98-6BEC4D09E25B}" srcId="{2A3472DB-934D-CD48-8429-A60B8371C32C}" destId="{D1B79039-82D4-EE40-B543-5862A8FA8F23}" srcOrd="0" destOrd="0" parTransId="{C1760040-EB18-CE41-BB14-2A9A59EADC07}" sibTransId="{29920EF5-2EB0-2C44-AF1F-C1F8DC6C1B9D}"/>
    <dgm:cxn modelId="{5D159A32-9016-FA43-9499-DFA3B2295F57}" type="presOf" srcId="{A765A0DE-E740-CC45-AB48-C5CD063310DB}" destId="{119AEDF8-D524-C846-ACBE-F38430A6677F}" srcOrd="0" destOrd="0" presId="urn:microsoft.com/office/officeart/2005/8/layout/vList5"/>
    <dgm:cxn modelId="{CABD823C-540B-D64C-91B8-C43290299C55}" type="presOf" srcId="{DEEBD8A8-6EBA-9241-B6E1-2E54F099E9B4}" destId="{16275750-B30D-B44E-A16C-3A707F30BE5F}" srcOrd="0" destOrd="0" presId="urn:microsoft.com/office/officeart/2005/8/layout/vList5"/>
    <dgm:cxn modelId="{39236E6B-6561-1F4F-A1CE-E281C968F22D}" type="presOf" srcId="{A70AC733-CF7D-5C43-A473-AE6DC04A08B5}" destId="{551E17B8-5CCB-1A48-B698-25AA6657558A}" srcOrd="0" destOrd="0" presId="urn:microsoft.com/office/officeart/2005/8/layout/vList5"/>
    <dgm:cxn modelId="{48710283-60DE-6A41-89F6-64C5711870C7}" srcId="{A765A0DE-E740-CC45-AB48-C5CD063310DB}" destId="{A70AC733-CF7D-5C43-A473-AE6DC04A08B5}" srcOrd="0" destOrd="0" parTransId="{8E29B5B3-7880-3D44-B8EB-6C84B313752B}" sibTransId="{09AD11E6-13C1-1740-ACC6-1EDD7206EE15}"/>
    <dgm:cxn modelId="{AD2A6087-F3C1-DD49-B97F-18F39F4B9A97}" srcId="{363A4345-CFBE-EB4C-8056-BF367C620713}" destId="{A765A0DE-E740-CC45-AB48-C5CD063310DB}" srcOrd="1" destOrd="0" parTransId="{33356517-EACE-9B4B-8EE5-4AE9D7CF0580}" sibTransId="{53A74245-3A5E-0E4C-89BB-2D3E7EE6D611}"/>
    <dgm:cxn modelId="{CDE63D88-1A32-624D-9DC0-F04AF0A138A0}" type="presOf" srcId="{D1B79039-82D4-EE40-B543-5862A8FA8F23}" destId="{899D2E85-E6A4-A640-BB35-4AB4C16BD544}" srcOrd="0" destOrd="0" presId="urn:microsoft.com/office/officeart/2005/8/layout/vList5"/>
    <dgm:cxn modelId="{7FACCD96-0B0C-D545-8046-5FAFE524A643}" srcId="{F1B3CD5B-DBD5-6648-AC14-27FE2CA8E449}" destId="{DEEBD8A8-6EBA-9241-B6E1-2E54F099E9B4}" srcOrd="0" destOrd="0" parTransId="{E4939625-F90D-E046-95D6-A2044AAEDA4B}" sibTransId="{763B5A71-CBDB-464E-9D43-4FC1F762E770}"/>
    <dgm:cxn modelId="{19FC9B9E-1069-5A45-BF39-3256100A3E95}" type="presOf" srcId="{F1B3CD5B-DBD5-6648-AC14-27FE2CA8E449}" destId="{0AE51726-B75E-7B42-BDA6-76E358F05E8C}" srcOrd="0" destOrd="0" presId="urn:microsoft.com/office/officeart/2005/8/layout/vList5"/>
    <dgm:cxn modelId="{59CCEAB8-5666-714A-AA8F-8E3F9AA4D2D3}" type="presOf" srcId="{363A4345-CFBE-EB4C-8056-BF367C620713}" destId="{8D548792-EF74-1244-A4E7-BEB8AE9DA1C6}" srcOrd="0" destOrd="0" presId="urn:microsoft.com/office/officeart/2005/8/layout/vList5"/>
    <dgm:cxn modelId="{142029C1-9E07-2C4C-A781-3E028BAA5570}" srcId="{363A4345-CFBE-EB4C-8056-BF367C620713}" destId="{F1B3CD5B-DBD5-6648-AC14-27FE2CA8E449}" srcOrd="3" destOrd="0" parTransId="{78962DA2-4BE8-3F4A-897E-0BDE6A8BD219}" sibTransId="{A0D1ADF4-145F-E74E-85E5-D4EDCA8F12C3}"/>
    <dgm:cxn modelId="{D9415CD1-0D8F-B443-889D-E7A39B467BF9}" type="presOf" srcId="{2A3472DB-934D-CD48-8429-A60B8371C32C}" destId="{3FBBCECD-4316-3B42-A0EC-790265DB99F7}" srcOrd="0" destOrd="0" presId="urn:microsoft.com/office/officeart/2005/8/layout/vList5"/>
    <dgm:cxn modelId="{0C86A0D8-F7C8-7C4A-A423-CB3990C48782}" type="presOf" srcId="{4778E53A-4669-3F45-A1C7-62ADE2336AEA}" destId="{92C285BA-76DD-7A42-81AC-263A366350AC}" srcOrd="0" destOrd="0" presId="urn:microsoft.com/office/officeart/2005/8/layout/vList5"/>
    <dgm:cxn modelId="{F08C9AE3-ED8F-EC44-A1A8-1BDF3E27B966}" srcId="{363A4345-CFBE-EB4C-8056-BF367C620713}" destId="{E285C7ED-2A2B-0F42-89D1-45C9DD443C27}" srcOrd="2" destOrd="0" parTransId="{499A46AF-A4B3-6347-B248-2B8C09C9A5B5}" sibTransId="{8766CC0D-44C1-7C4E-87F6-7A97B2A01F68}"/>
    <dgm:cxn modelId="{9EB129F7-3DC3-C14E-B71E-4A237C4D2CDE}" srcId="{363A4345-CFBE-EB4C-8056-BF367C620713}" destId="{2A3472DB-934D-CD48-8429-A60B8371C32C}" srcOrd="0" destOrd="0" parTransId="{EEB31E45-E909-D044-BE25-29D79F0183CD}" sibTransId="{D9827EF0-81F9-0A4A-92D7-81BB9AA25796}"/>
    <dgm:cxn modelId="{DBA160FD-41C7-D442-AE36-A7890D0C9410}" type="presOf" srcId="{E285C7ED-2A2B-0F42-89D1-45C9DD443C27}" destId="{51BAF695-8BDE-6B4C-9A53-8F5B453CF73E}" srcOrd="0" destOrd="0" presId="urn:microsoft.com/office/officeart/2005/8/layout/vList5"/>
    <dgm:cxn modelId="{66C18567-CD28-6843-A55F-933813D50C8F}" type="presParOf" srcId="{8D548792-EF74-1244-A4E7-BEB8AE9DA1C6}" destId="{46A4A5F1-878B-854B-AEF7-5A220B060F8C}" srcOrd="0" destOrd="0" presId="urn:microsoft.com/office/officeart/2005/8/layout/vList5"/>
    <dgm:cxn modelId="{3875D91B-1692-6140-9F9A-18CF4E0CDBFA}" type="presParOf" srcId="{46A4A5F1-878B-854B-AEF7-5A220B060F8C}" destId="{3FBBCECD-4316-3B42-A0EC-790265DB99F7}" srcOrd="0" destOrd="0" presId="urn:microsoft.com/office/officeart/2005/8/layout/vList5"/>
    <dgm:cxn modelId="{78A83CE2-9AF3-7142-97C9-AFC8FF6ADF02}" type="presParOf" srcId="{46A4A5F1-878B-854B-AEF7-5A220B060F8C}" destId="{899D2E85-E6A4-A640-BB35-4AB4C16BD544}" srcOrd="1" destOrd="0" presId="urn:microsoft.com/office/officeart/2005/8/layout/vList5"/>
    <dgm:cxn modelId="{DC063370-DAE8-1448-8A01-56F6E83134BB}" type="presParOf" srcId="{8D548792-EF74-1244-A4E7-BEB8AE9DA1C6}" destId="{E5400747-BB2C-D345-96EB-657EE1B29471}" srcOrd="1" destOrd="0" presId="urn:microsoft.com/office/officeart/2005/8/layout/vList5"/>
    <dgm:cxn modelId="{4DFE41B5-D7F8-E143-956B-FC69BC263062}" type="presParOf" srcId="{8D548792-EF74-1244-A4E7-BEB8AE9DA1C6}" destId="{1FBAFD1C-C1D2-6044-B9E2-C9AF7E27C4A4}" srcOrd="2" destOrd="0" presId="urn:microsoft.com/office/officeart/2005/8/layout/vList5"/>
    <dgm:cxn modelId="{982D2D12-0D8C-E94E-9B4D-677848DFF881}" type="presParOf" srcId="{1FBAFD1C-C1D2-6044-B9E2-C9AF7E27C4A4}" destId="{119AEDF8-D524-C846-ACBE-F38430A6677F}" srcOrd="0" destOrd="0" presId="urn:microsoft.com/office/officeart/2005/8/layout/vList5"/>
    <dgm:cxn modelId="{4C693489-F2B0-1344-82B4-CEC89B829305}" type="presParOf" srcId="{1FBAFD1C-C1D2-6044-B9E2-C9AF7E27C4A4}" destId="{551E17B8-5CCB-1A48-B698-25AA6657558A}" srcOrd="1" destOrd="0" presId="urn:microsoft.com/office/officeart/2005/8/layout/vList5"/>
    <dgm:cxn modelId="{407DF00F-7FAA-0B43-B01D-9D3919E8D2BC}" type="presParOf" srcId="{8D548792-EF74-1244-A4E7-BEB8AE9DA1C6}" destId="{49182696-DEAB-A841-89A8-7CD1E731369E}" srcOrd="3" destOrd="0" presId="urn:microsoft.com/office/officeart/2005/8/layout/vList5"/>
    <dgm:cxn modelId="{1A4E04E3-C2F4-0C41-B06D-B2521EA89FB9}" type="presParOf" srcId="{8D548792-EF74-1244-A4E7-BEB8AE9DA1C6}" destId="{9DA30F5A-D045-264C-911B-4822B4ED1F5A}" srcOrd="4" destOrd="0" presId="urn:microsoft.com/office/officeart/2005/8/layout/vList5"/>
    <dgm:cxn modelId="{67AA7E62-2FCA-3848-A07E-3DB9B7C797AE}" type="presParOf" srcId="{9DA30F5A-D045-264C-911B-4822B4ED1F5A}" destId="{51BAF695-8BDE-6B4C-9A53-8F5B453CF73E}" srcOrd="0" destOrd="0" presId="urn:microsoft.com/office/officeart/2005/8/layout/vList5"/>
    <dgm:cxn modelId="{6865C7CA-9664-6041-86E4-5E383A356C8A}" type="presParOf" srcId="{9DA30F5A-D045-264C-911B-4822B4ED1F5A}" destId="{92C285BA-76DD-7A42-81AC-263A366350AC}" srcOrd="1" destOrd="0" presId="urn:microsoft.com/office/officeart/2005/8/layout/vList5"/>
    <dgm:cxn modelId="{137C09B9-99E1-C846-BC7F-7347871FAE27}" type="presParOf" srcId="{8D548792-EF74-1244-A4E7-BEB8AE9DA1C6}" destId="{DB228AD3-AFBD-0F42-9C90-60781CDC5975}" srcOrd="5" destOrd="0" presId="urn:microsoft.com/office/officeart/2005/8/layout/vList5"/>
    <dgm:cxn modelId="{B8F3FC6C-8183-C441-8E01-367C4CAB036D}" type="presParOf" srcId="{8D548792-EF74-1244-A4E7-BEB8AE9DA1C6}" destId="{0B9557BB-DDBF-7940-A5F0-25523BAF697B}" srcOrd="6" destOrd="0" presId="urn:microsoft.com/office/officeart/2005/8/layout/vList5"/>
    <dgm:cxn modelId="{F8FBEFF0-F492-544B-B4C4-5BF521C16FD8}" type="presParOf" srcId="{0B9557BB-DDBF-7940-A5F0-25523BAF697B}" destId="{0AE51726-B75E-7B42-BDA6-76E358F05E8C}" srcOrd="0" destOrd="0" presId="urn:microsoft.com/office/officeart/2005/8/layout/vList5"/>
    <dgm:cxn modelId="{55538513-B8A9-CD40-AC7F-B667140A7553}" type="presParOf" srcId="{0B9557BB-DDBF-7940-A5F0-25523BAF697B}" destId="{16275750-B30D-B44E-A16C-3A707F30BE5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63A4345-CFBE-EB4C-8056-BF367C620713}"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en-US"/>
        </a:p>
      </dgm:t>
    </dgm:pt>
    <dgm:pt modelId="{2A3472DB-934D-CD48-8429-A60B8371C32C}">
      <dgm:prSet/>
      <dgm:spPr/>
      <dgm:t>
        <a:bodyPr/>
        <a:lstStyle/>
        <a:p>
          <a:pPr rtl="0"/>
          <a:r>
            <a:rPr lang="en-IN" b="1" dirty="0"/>
            <a:t>1. Inappropriate Scoping</a:t>
          </a:r>
          <a:endParaRPr lang="en-US" dirty="0"/>
        </a:p>
      </dgm:t>
    </dgm:pt>
    <dgm:pt modelId="{EEB31E45-E909-D044-BE25-29D79F0183CD}" type="parTrans" cxnId="{9EB129F7-3DC3-C14E-B71E-4A237C4D2CDE}">
      <dgm:prSet/>
      <dgm:spPr/>
      <dgm:t>
        <a:bodyPr/>
        <a:lstStyle/>
        <a:p>
          <a:endParaRPr lang="en-US"/>
        </a:p>
      </dgm:t>
    </dgm:pt>
    <dgm:pt modelId="{D9827EF0-81F9-0A4A-92D7-81BB9AA25796}" type="sibTrans" cxnId="{9EB129F7-3DC3-C14E-B71E-4A237C4D2CDE}">
      <dgm:prSet/>
      <dgm:spPr/>
      <dgm:t>
        <a:bodyPr/>
        <a:lstStyle/>
        <a:p>
          <a:endParaRPr lang="en-US"/>
        </a:p>
      </dgm:t>
    </dgm:pt>
    <dgm:pt modelId="{6356D68B-9BF1-D444-8E07-B7EBCFD21E33}">
      <dgm:prSet/>
      <dgm:spPr/>
      <dgm:t>
        <a:bodyPr/>
        <a:lstStyle/>
        <a:p>
          <a:pPr rtl="0"/>
          <a:r>
            <a:rPr lang="en-IN" dirty="0"/>
            <a:t> The very initial phase of PCI DSS implementation is  defining the correct scope of assessment which is also considered as the first  step of implementation and usually several entities fail to define proper scope. Most of the organization restrict themselves in covering the exact infrastructure within the scope of assessment in order to limit their liability. At a minimum level an organization need to identify infrastructure that is related to the storing, processing and transmitting of cardholder data, and identify all payment channels, locations and data flows in a network diagram.</a:t>
          </a:r>
          <a:endParaRPr lang="en-US" dirty="0"/>
        </a:p>
      </dgm:t>
    </dgm:pt>
    <dgm:pt modelId="{BF8B772E-585A-B144-BC1D-4CF2C19741CF}" type="parTrans" cxnId="{AFB7AEF5-2CD5-6A42-9E8C-B38EEE8FB820}">
      <dgm:prSet/>
      <dgm:spPr/>
      <dgm:t>
        <a:bodyPr/>
        <a:lstStyle/>
        <a:p>
          <a:endParaRPr lang="en-GB"/>
        </a:p>
      </dgm:t>
    </dgm:pt>
    <dgm:pt modelId="{014487A3-EAA6-384E-80B9-F1C2BDBAE406}" type="sibTrans" cxnId="{AFB7AEF5-2CD5-6A42-9E8C-B38EEE8FB820}">
      <dgm:prSet/>
      <dgm:spPr/>
      <dgm:t>
        <a:bodyPr/>
        <a:lstStyle/>
        <a:p>
          <a:endParaRPr lang="en-GB"/>
        </a:p>
      </dgm:t>
    </dgm:pt>
    <dgm:pt modelId="{8D548792-EF74-1244-A4E7-BEB8AE9DA1C6}" type="pres">
      <dgm:prSet presAssocID="{363A4345-CFBE-EB4C-8056-BF367C620713}" presName="Name0" presStyleCnt="0">
        <dgm:presLayoutVars>
          <dgm:dir/>
          <dgm:animLvl val="lvl"/>
          <dgm:resizeHandles val="exact"/>
        </dgm:presLayoutVars>
      </dgm:prSet>
      <dgm:spPr/>
    </dgm:pt>
    <dgm:pt modelId="{46A4A5F1-878B-854B-AEF7-5A220B060F8C}" type="pres">
      <dgm:prSet presAssocID="{2A3472DB-934D-CD48-8429-A60B8371C32C}" presName="linNode" presStyleCnt="0"/>
      <dgm:spPr/>
    </dgm:pt>
    <dgm:pt modelId="{3FBBCECD-4316-3B42-A0EC-790265DB99F7}" type="pres">
      <dgm:prSet presAssocID="{2A3472DB-934D-CD48-8429-A60B8371C32C}" presName="parentText" presStyleLbl="node1" presStyleIdx="0" presStyleCnt="1" custLinFactNeighborX="-4085" custLinFactNeighborY="-9593">
        <dgm:presLayoutVars>
          <dgm:chMax val="1"/>
          <dgm:bulletEnabled val="1"/>
        </dgm:presLayoutVars>
      </dgm:prSet>
      <dgm:spPr/>
    </dgm:pt>
    <dgm:pt modelId="{899D2E85-E6A4-A640-BB35-4AB4C16BD544}" type="pres">
      <dgm:prSet presAssocID="{2A3472DB-934D-CD48-8429-A60B8371C32C}" presName="descendantText" presStyleLbl="alignAccFollowNode1" presStyleIdx="0" presStyleCnt="1">
        <dgm:presLayoutVars>
          <dgm:bulletEnabled val="1"/>
        </dgm:presLayoutVars>
      </dgm:prSet>
      <dgm:spPr/>
    </dgm:pt>
  </dgm:ptLst>
  <dgm:cxnLst>
    <dgm:cxn modelId="{E942F19A-46DD-CD40-AC7A-5F6B483F4274}" type="presOf" srcId="{2A3472DB-934D-CD48-8429-A60B8371C32C}" destId="{3FBBCECD-4316-3B42-A0EC-790265DB99F7}" srcOrd="0" destOrd="0" presId="urn:microsoft.com/office/officeart/2005/8/layout/vList5"/>
    <dgm:cxn modelId="{967AAFB8-4A92-0F4A-A83D-75EA46F8FC42}" type="presOf" srcId="{363A4345-CFBE-EB4C-8056-BF367C620713}" destId="{8D548792-EF74-1244-A4E7-BEB8AE9DA1C6}" srcOrd="0" destOrd="0" presId="urn:microsoft.com/office/officeart/2005/8/layout/vList5"/>
    <dgm:cxn modelId="{B01196BD-0EA4-FA44-9239-2525DC2A5032}" type="presOf" srcId="{6356D68B-9BF1-D444-8E07-B7EBCFD21E33}" destId="{899D2E85-E6A4-A640-BB35-4AB4C16BD544}" srcOrd="0" destOrd="0" presId="urn:microsoft.com/office/officeart/2005/8/layout/vList5"/>
    <dgm:cxn modelId="{AFB7AEF5-2CD5-6A42-9E8C-B38EEE8FB820}" srcId="{2A3472DB-934D-CD48-8429-A60B8371C32C}" destId="{6356D68B-9BF1-D444-8E07-B7EBCFD21E33}" srcOrd="0" destOrd="0" parTransId="{BF8B772E-585A-B144-BC1D-4CF2C19741CF}" sibTransId="{014487A3-EAA6-384E-80B9-F1C2BDBAE406}"/>
    <dgm:cxn modelId="{9EB129F7-3DC3-C14E-B71E-4A237C4D2CDE}" srcId="{363A4345-CFBE-EB4C-8056-BF367C620713}" destId="{2A3472DB-934D-CD48-8429-A60B8371C32C}" srcOrd="0" destOrd="0" parTransId="{EEB31E45-E909-D044-BE25-29D79F0183CD}" sibTransId="{D9827EF0-81F9-0A4A-92D7-81BB9AA25796}"/>
    <dgm:cxn modelId="{04918FA3-5F65-1047-AE65-B120E0972B4A}" type="presParOf" srcId="{8D548792-EF74-1244-A4E7-BEB8AE9DA1C6}" destId="{46A4A5F1-878B-854B-AEF7-5A220B060F8C}" srcOrd="0" destOrd="0" presId="urn:microsoft.com/office/officeart/2005/8/layout/vList5"/>
    <dgm:cxn modelId="{E360CCF5-4048-B945-B95C-E20DE2E832D5}" type="presParOf" srcId="{46A4A5F1-878B-854B-AEF7-5A220B060F8C}" destId="{3FBBCECD-4316-3B42-A0EC-790265DB99F7}" srcOrd="0" destOrd="0" presId="urn:microsoft.com/office/officeart/2005/8/layout/vList5"/>
    <dgm:cxn modelId="{023E0AA9-2613-5740-BC8E-5039D7DA3C43}" type="presParOf" srcId="{46A4A5F1-878B-854B-AEF7-5A220B060F8C}" destId="{899D2E85-E6A4-A640-BB35-4AB4C16BD54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63A4345-CFBE-EB4C-8056-BF367C620713}"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en-US"/>
        </a:p>
      </dgm:t>
    </dgm:pt>
    <dgm:pt modelId="{2A3472DB-934D-CD48-8429-A60B8371C32C}">
      <dgm:prSet/>
      <dgm:spPr/>
      <dgm:t>
        <a:bodyPr/>
        <a:lstStyle/>
        <a:p>
          <a:pPr rtl="0"/>
          <a:r>
            <a:rPr lang="en-IN" b="1" dirty="0"/>
            <a:t>2. Undefined and Not formalized stakeholder roles and accountabilities </a:t>
          </a:r>
          <a:endParaRPr lang="en-US" dirty="0"/>
        </a:p>
      </dgm:t>
    </dgm:pt>
    <dgm:pt modelId="{EEB31E45-E909-D044-BE25-29D79F0183CD}" type="parTrans" cxnId="{9EB129F7-3DC3-C14E-B71E-4A237C4D2CDE}">
      <dgm:prSet/>
      <dgm:spPr/>
      <dgm:t>
        <a:bodyPr/>
        <a:lstStyle/>
        <a:p>
          <a:endParaRPr lang="en-US"/>
        </a:p>
      </dgm:t>
    </dgm:pt>
    <dgm:pt modelId="{D9827EF0-81F9-0A4A-92D7-81BB9AA25796}" type="sibTrans" cxnId="{9EB129F7-3DC3-C14E-B71E-4A237C4D2CDE}">
      <dgm:prSet/>
      <dgm:spPr/>
      <dgm:t>
        <a:bodyPr/>
        <a:lstStyle/>
        <a:p>
          <a:endParaRPr lang="en-US"/>
        </a:p>
      </dgm:t>
    </dgm:pt>
    <dgm:pt modelId="{6356D68B-9BF1-D444-8E07-B7EBCFD21E33}">
      <dgm:prSet/>
      <dgm:spPr/>
      <dgm:t>
        <a:bodyPr/>
        <a:lstStyle/>
        <a:p>
          <a:pPr rtl="0"/>
          <a:r>
            <a:rPr lang="en-IN" dirty="0"/>
            <a:t>Failure to define and formalize roles and responsibilities in interdependent business environments and shared infrastructure scenarios is a blocker to meeting  the standard guidelines. Often it has been observed that organization forget to have an agreement with defined roles and responsibility with a service provider with whom card data is shared. </a:t>
          </a:r>
          <a:endParaRPr lang="en-US" dirty="0"/>
        </a:p>
      </dgm:t>
    </dgm:pt>
    <dgm:pt modelId="{BF8B772E-585A-B144-BC1D-4CF2C19741CF}" type="parTrans" cxnId="{AFB7AEF5-2CD5-6A42-9E8C-B38EEE8FB820}">
      <dgm:prSet/>
      <dgm:spPr/>
      <dgm:t>
        <a:bodyPr/>
        <a:lstStyle/>
        <a:p>
          <a:endParaRPr lang="en-GB"/>
        </a:p>
      </dgm:t>
    </dgm:pt>
    <dgm:pt modelId="{014487A3-EAA6-384E-80B9-F1C2BDBAE406}" type="sibTrans" cxnId="{AFB7AEF5-2CD5-6A42-9E8C-B38EEE8FB820}">
      <dgm:prSet/>
      <dgm:spPr/>
      <dgm:t>
        <a:bodyPr/>
        <a:lstStyle/>
        <a:p>
          <a:endParaRPr lang="en-GB"/>
        </a:p>
      </dgm:t>
    </dgm:pt>
    <dgm:pt modelId="{8D548792-EF74-1244-A4E7-BEB8AE9DA1C6}" type="pres">
      <dgm:prSet presAssocID="{363A4345-CFBE-EB4C-8056-BF367C620713}" presName="Name0" presStyleCnt="0">
        <dgm:presLayoutVars>
          <dgm:dir/>
          <dgm:animLvl val="lvl"/>
          <dgm:resizeHandles val="exact"/>
        </dgm:presLayoutVars>
      </dgm:prSet>
      <dgm:spPr/>
    </dgm:pt>
    <dgm:pt modelId="{46A4A5F1-878B-854B-AEF7-5A220B060F8C}" type="pres">
      <dgm:prSet presAssocID="{2A3472DB-934D-CD48-8429-A60B8371C32C}" presName="linNode" presStyleCnt="0"/>
      <dgm:spPr/>
    </dgm:pt>
    <dgm:pt modelId="{3FBBCECD-4316-3B42-A0EC-790265DB99F7}" type="pres">
      <dgm:prSet presAssocID="{2A3472DB-934D-CD48-8429-A60B8371C32C}" presName="parentText" presStyleLbl="node1" presStyleIdx="0" presStyleCnt="1">
        <dgm:presLayoutVars>
          <dgm:chMax val="1"/>
          <dgm:bulletEnabled val="1"/>
        </dgm:presLayoutVars>
      </dgm:prSet>
      <dgm:spPr/>
    </dgm:pt>
    <dgm:pt modelId="{899D2E85-E6A4-A640-BB35-4AB4C16BD544}" type="pres">
      <dgm:prSet presAssocID="{2A3472DB-934D-CD48-8429-A60B8371C32C}" presName="descendantText" presStyleLbl="alignAccFollowNode1" presStyleIdx="0" presStyleCnt="1">
        <dgm:presLayoutVars>
          <dgm:bulletEnabled val="1"/>
        </dgm:presLayoutVars>
      </dgm:prSet>
      <dgm:spPr/>
    </dgm:pt>
  </dgm:ptLst>
  <dgm:cxnLst>
    <dgm:cxn modelId="{DCFF864E-6942-3F46-BD1C-BDCADE20EFF2}" type="presOf" srcId="{363A4345-CFBE-EB4C-8056-BF367C620713}" destId="{8D548792-EF74-1244-A4E7-BEB8AE9DA1C6}" srcOrd="0" destOrd="0" presId="urn:microsoft.com/office/officeart/2005/8/layout/vList5"/>
    <dgm:cxn modelId="{9105C474-AD2D-8349-BDB4-12771A3AB2D0}" type="presOf" srcId="{2A3472DB-934D-CD48-8429-A60B8371C32C}" destId="{3FBBCECD-4316-3B42-A0EC-790265DB99F7}" srcOrd="0" destOrd="0" presId="urn:microsoft.com/office/officeart/2005/8/layout/vList5"/>
    <dgm:cxn modelId="{4438BFEF-0DE6-5746-8553-9F4E7A044F54}" type="presOf" srcId="{6356D68B-9BF1-D444-8E07-B7EBCFD21E33}" destId="{899D2E85-E6A4-A640-BB35-4AB4C16BD544}" srcOrd="0" destOrd="0" presId="urn:microsoft.com/office/officeart/2005/8/layout/vList5"/>
    <dgm:cxn modelId="{AFB7AEF5-2CD5-6A42-9E8C-B38EEE8FB820}" srcId="{2A3472DB-934D-CD48-8429-A60B8371C32C}" destId="{6356D68B-9BF1-D444-8E07-B7EBCFD21E33}" srcOrd="0" destOrd="0" parTransId="{BF8B772E-585A-B144-BC1D-4CF2C19741CF}" sibTransId="{014487A3-EAA6-384E-80B9-F1C2BDBAE406}"/>
    <dgm:cxn modelId="{9EB129F7-3DC3-C14E-B71E-4A237C4D2CDE}" srcId="{363A4345-CFBE-EB4C-8056-BF367C620713}" destId="{2A3472DB-934D-CD48-8429-A60B8371C32C}" srcOrd="0" destOrd="0" parTransId="{EEB31E45-E909-D044-BE25-29D79F0183CD}" sibTransId="{D9827EF0-81F9-0A4A-92D7-81BB9AA25796}"/>
    <dgm:cxn modelId="{BA42C373-FD34-C046-8ADA-21D3FB08AF97}" type="presParOf" srcId="{8D548792-EF74-1244-A4E7-BEB8AE9DA1C6}" destId="{46A4A5F1-878B-854B-AEF7-5A220B060F8C}" srcOrd="0" destOrd="0" presId="urn:microsoft.com/office/officeart/2005/8/layout/vList5"/>
    <dgm:cxn modelId="{2DE4BD43-672A-E64E-A162-FD40AEEB2258}" type="presParOf" srcId="{46A4A5F1-878B-854B-AEF7-5A220B060F8C}" destId="{3FBBCECD-4316-3B42-A0EC-790265DB99F7}" srcOrd="0" destOrd="0" presId="urn:microsoft.com/office/officeart/2005/8/layout/vList5"/>
    <dgm:cxn modelId="{9C19F5CB-D7B7-F44A-8D35-E13EA2B44A09}" type="presParOf" srcId="{46A4A5F1-878B-854B-AEF7-5A220B060F8C}" destId="{899D2E85-E6A4-A640-BB35-4AB4C16BD54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63A4345-CFBE-EB4C-8056-BF367C620713}"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en-US"/>
        </a:p>
      </dgm:t>
    </dgm:pt>
    <dgm:pt modelId="{2A3472DB-934D-CD48-8429-A60B8371C32C}">
      <dgm:prSet/>
      <dgm:spPr/>
      <dgm:t>
        <a:bodyPr/>
        <a:lstStyle/>
        <a:p>
          <a:pPr rtl="0"/>
          <a:r>
            <a:rPr lang="en-IN" b="1" dirty="0"/>
            <a:t>3. Lack of significant controls into CDE:</a:t>
          </a:r>
          <a:endParaRPr lang="en-US" dirty="0"/>
        </a:p>
      </dgm:t>
    </dgm:pt>
    <dgm:pt modelId="{EEB31E45-E909-D044-BE25-29D79F0183CD}" type="parTrans" cxnId="{9EB129F7-3DC3-C14E-B71E-4A237C4D2CDE}">
      <dgm:prSet/>
      <dgm:spPr/>
      <dgm:t>
        <a:bodyPr/>
        <a:lstStyle/>
        <a:p>
          <a:endParaRPr lang="en-US"/>
        </a:p>
      </dgm:t>
    </dgm:pt>
    <dgm:pt modelId="{D9827EF0-81F9-0A4A-92D7-81BB9AA25796}" type="sibTrans" cxnId="{9EB129F7-3DC3-C14E-B71E-4A237C4D2CDE}">
      <dgm:prSet/>
      <dgm:spPr/>
      <dgm:t>
        <a:bodyPr/>
        <a:lstStyle/>
        <a:p>
          <a:endParaRPr lang="en-US"/>
        </a:p>
      </dgm:t>
    </dgm:pt>
    <dgm:pt modelId="{FFCD151A-D100-4D4B-AB3C-C83D351E4AFD}">
      <dgm:prSet/>
      <dgm:spPr/>
      <dgm:t>
        <a:bodyPr/>
        <a:lstStyle/>
        <a:p>
          <a:pPr rtl="0"/>
          <a:r>
            <a:rPr lang="en-IN" dirty="0"/>
            <a:t>It has been observed that entities spend the majority of their efforts to ensure security of their system network devices and servers. However within their internal server where the CDE resides the environment is  left moderately unprotected. Usually organizations forget to implement certain controls over internal sensitive environment such as build separate VLAN, properly segmented from Non-CDE, anti-spoofing, NAT, etc. The lack of visibility into the system components and traffic flowing in and out of the CDE makes it difficult, if not impossible, to fully protect this critical environment.</a:t>
          </a:r>
          <a:endParaRPr lang="en-US" dirty="0"/>
        </a:p>
      </dgm:t>
    </dgm:pt>
    <dgm:pt modelId="{3327E1D8-0624-DC43-BC70-B684B3FBC032}" type="parTrans" cxnId="{550A5885-D9F8-004C-BF77-247BF28E0702}">
      <dgm:prSet/>
      <dgm:spPr/>
    </dgm:pt>
    <dgm:pt modelId="{A2E143DB-CD41-144D-8F0F-6785A991EA25}" type="sibTrans" cxnId="{550A5885-D9F8-004C-BF77-247BF28E0702}">
      <dgm:prSet/>
      <dgm:spPr/>
    </dgm:pt>
    <dgm:pt modelId="{8D548792-EF74-1244-A4E7-BEB8AE9DA1C6}" type="pres">
      <dgm:prSet presAssocID="{363A4345-CFBE-EB4C-8056-BF367C620713}" presName="Name0" presStyleCnt="0">
        <dgm:presLayoutVars>
          <dgm:dir/>
          <dgm:animLvl val="lvl"/>
          <dgm:resizeHandles val="exact"/>
        </dgm:presLayoutVars>
      </dgm:prSet>
      <dgm:spPr/>
    </dgm:pt>
    <dgm:pt modelId="{46A4A5F1-878B-854B-AEF7-5A220B060F8C}" type="pres">
      <dgm:prSet presAssocID="{2A3472DB-934D-CD48-8429-A60B8371C32C}" presName="linNode" presStyleCnt="0"/>
      <dgm:spPr/>
    </dgm:pt>
    <dgm:pt modelId="{3FBBCECD-4316-3B42-A0EC-790265DB99F7}" type="pres">
      <dgm:prSet presAssocID="{2A3472DB-934D-CD48-8429-A60B8371C32C}" presName="parentText" presStyleLbl="node1" presStyleIdx="0" presStyleCnt="1">
        <dgm:presLayoutVars>
          <dgm:chMax val="1"/>
          <dgm:bulletEnabled val="1"/>
        </dgm:presLayoutVars>
      </dgm:prSet>
      <dgm:spPr/>
    </dgm:pt>
    <dgm:pt modelId="{899D2E85-E6A4-A640-BB35-4AB4C16BD544}" type="pres">
      <dgm:prSet presAssocID="{2A3472DB-934D-CD48-8429-A60B8371C32C}" presName="descendantText" presStyleLbl="alignAccFollowNode1" presStyleIdx="0" presStyleCnt="1">
        <dgm:presLayoutVars>
          <dgm:bulletEnabled val="1"/>
        </dgm:presLayoutVars>
      </dgm:prSet>
      <dgm:spPr/>
    </dgm:pt>
  </dgm:ptLst>
  <dgm:cxnLst>
    <dgm:cxn modelId="{5895E90B-45AC-2940-828C-6A250DC6CA31}" type="presOf" srcId="{363A4345-CFBE-EB4C-8056-BF367C620713}" destId="{8D548792-EF74-1244-A4E7-BEB8AE9DA1C6}" srcOrd="0" destOrd="0" presId="urn:microsoft.com/office/officeart/2005/8/layout/vList5"/>
    <dgm:cxn modelId="{27110234-1601-2042-BF5A-86E4C997EC3C}" type="presOf" srcId="{FFCD151A-D100-4D4B-AB3C-C83D351E4AFD}" destId="{899D2E85-E6A4-A640-BB35-4AB4C16BD544}" srcOrd="0" destOrd="0" presId="urn:microsoft.com/office/officeart/2005/8/layout/vList5"/>
    <dgm:cxn modelId="{087F7959-B447-8B4C-9EEE-D599750D8A7F}" type="presOf" srcId="{2A3472DB-934D-CD48-8429-A60B8371C32C}" destId="{3FBBCECD-4316-3B42-A0EC-790265DB99F7}" srcOrd="0" destOrd="0" presId="urn:microsoft.com/office/officeart/2005/8/layout/vList5"/>
    <dgm:cxn modelId="{550A5885-D9F8-004C-BF77-247BF28E0702}" srcId="{2A3472DB-934D-CD48-8429-A60B8371C32C}" destId="{FFCD151A-D100-4D4B-AB3C-C83D351E4AFD}" srcOrd="0" destOrd="0" parTransId="{3327E1D8-0624-DC43-BC70-B684B3FBC032}" sibTransId="{A2E143DB-CD41-144D-8F0F-6785A991EA25}"/>
    <dgm:cxn modelId="{9EB129F7-3DC3-C14E-B71E-4A237C4D2CDE}" srcId="{363A4345-CFBE-EB4C-8056-BF367C620713}" destId="{2A3472DB-934D-CD48-8429-A60B8371C32C}" srcOrd="0" destOrd="0" parTransId="{EEB31E45-E909-D044-BE25-29D79F0183CD}" sibTransId="{D9827EF0-81F9-0A4A-92D7-81BB9AA25796}"/>
    <dgm:cxn modelId="{B0DBD4BB-FC01-9744-8A1F-26644F4A9F1F}" type="presParOf" srcId="{8D548792-EF74-1244-A4E7-BEB8AE9DA1C6}" destId="{46A4A5F1-878B-854B-AEF7-5A220B060F8C}" srcOrd="0" destOrd="0" presId="urn:microsoft.com/office/officeart/2005/8/layout/vList5"/>
    <dgm:cxn modelId="{CB22683A-7D0C-5D43-92CA-79ABA7A8A6B4}" type="presParOf" srcId="{46A4A5F1-878B-854B-AEF7-5A220B060F8C}" destId="{3FBBCECD-4316-3B42-A0EC-790265DB99F7}" srcOrd="0" destOrd="0" presId="urn:microsoft.com/office/officeart/2005/8/layout/vList5"/>
    <dgm:cxn modelId="{7DCE16FF-9FAA-804F-A57D-30FC0E51C5B6}" type="presParOf" srcId="{46A4A5F1-878B-854B-AEF7-5A220B060F8C}" destId="{899D2E85-E6A4-A640-BB35-4AB4C16BD54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63A4345-CFBE-EB4C-8056-BF367C620713}"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en-US"/>
        </a:p>
      </dgm:t>
    </dgm:pt>
    <dgm:pt modelId="{2A3472DB-934D-CD48-8429-A60B8371C32C}">
      <dgm:prSet/>
      <dgm:spPr/>
      <dgm:t>
        <a:bodyPr/>
        <a:lstStyle/>
        <a:p>
          <a:pPr rtl="0"/>
          <a:r>
            <a:rPr lang="en-IN" b="1" dirty="0"/>
            <a:t>4. Inconsistent security policies and lack of awareness:</a:t>
          </a:r>
          <a:endParaRPr lang="en-US" dirty="0"/>
        </a:p>
      </dgm:t>
    </dgm:pt>
    <dgm:pt modelId="{EEB31E45-E909-D044-BE25-29D79F0183CD}" type="parTrans" cxnId="{9EB129F7-3DC3-C14E-B71E-4A237C4D2CDE}">
      <dgm:prSet/>
      <dgm:spPr/>
      <dgm:t>
        <a:bodyPr/>
        <a:lstStyle/>
        <a:p>
          <a:endParaRPr lang="en-US"/>
        </a:p>
      </dgm:t>
    </dgm:pt>
    <dgm:pt modelId="{D9827EF0-81F9-0A4A-92D7-81BB9AA25796}" type="sibTrans" cxnId="{9EB129F7-3DC3-C14E-B71E-4A237C4D2CDE}">
      <dgm:prSet/>
      <dgm:spPr/>
      <dgm:t>
        <a:bodyPr/>
        <a:lstStyle/>
        <a:p>
          <a:endParaRPr lang="en-US"/>
        </a:p>
      </dgm:t>
    </dgm:pt>
    <dgm:pt modelId="{96C5D658-92F7-564D-99CB-A576B21BFB00}">
      <dgm:prSet/>
      <dgm:spPr/>
      <dgm:t>
        <a:bodyPr/>
        <a:lstStyle/>
        <a:p>
          <a:pPr rtl="0"/>
          <a:r>
            <a:rPr lang="en-IN" dirty="0"/>
            <a:t>Taking advantage of modern computing infrastructures, like public cloud infrastructure, creates additional challenges for organizations trying to achieve PCI DSS compliance because public cloud providers do not allow control of their environments. This means organizations seeking the flexibility and cost savings found in  cloud offerings are forced to construct divergent security policies relevant the physical infrastructure. The lack of uniformity in security architecture and policies, create constrain to businesses when integrating newly acquired businesses or while  migrating applications to public clouds. And also with the advancements  in technology it takes time for people to get accustomed to the same which happens because of lack of security awareness training. However PCI DSS mandates that an entity shall provide  training and awareness to their existing and new personnel at regular intervals</a:t>
          </a:r>
          <a:endParaRPr lang="en-US" dirty="0"/>
        </a:p>
      </dgm:t>
    </dgm:pt>
    <dgm:pt modelId="{46F10F30-D193-7746-8EDD-AF0C132B2B76}" type="parTrans" cxnId="{6A9959F8-42E6-0947-BF16-3FA8C324101C}">
      <dgm:prSet/>
      <dgm:spPr/>
    </dgm:pt>
    <dgm:pt modelId="{54836A17-AB1F-2748-94F9-7E86CE5C457A}" type="sibTrans" cxnId="{6A9959F8-42E6-0947-BF16-3FA8C324101C}">
      <dgm:prSet/>
      <dgm:spPr/>
    </dgm:pt>
    <dgm:pt modelId="{8D548792-EF74-1244-A4E7-BEB8AE9DA1C6}" type="pres">
      <dgm:prSet presAssocID="{363A4345-CFBE-EB4C-8056-BF367C620713}" presName="Name0" presStyleCnt="0">
        <dgm:presLayoutVars>
          <dgm:dir/>
          <dgm:animLvl val="lvl"/>
          <dgm:resizeHandles val="exact"/>
        </dgm:presLayoutVars>
      </dgm:prSet>
      <dgm:spPr/>
    </dgm:pt>
    <dgm:pt modelId="{46A4A5F1-878B-854B-AEF7-5A220B060F8C}" type="pres">
      <dgm:prSet presAssocID="{2A3472DB-934D-CD48-8429-A60B8371C32C}" presName="linNode" presStyleCnt="0"/>
      <dgm:spPr/>
    </dgm:pt>
    <dgm:pt modelId="{3FBBCECD-4316-3B42-A0EC-790265DB99F7}" type="pres">
      <dgm:prSet presAssocID="{2A3472DB-934D-CD48-8429-A60B8371C32C}" presName="parentText" presStyleLbl="node1" presStyleIdx="0" presStyleCnt="1">
        <dgm:presLayoutVars>
          <dgm:chMax val="1"/>
          <dgm:bulletEnabled val="1"/>
        </dgm:presLayoutVars>
      </dgm:prSet>
      <dgm:spPr/>
    </dgm:pt>
    <dgm:pt modelId="{899D2E85-E6A4-A640-BB35-4AB4C16BD544}" type="pres">
      <dgm:prSet presAssocID="{2A3472DB-934D-CD48-8429-A60B8371C32C}" presName="descendantText" presStyleLbl="alignAccFollowNode1" presStyleIdx="0" presStyleCnt="1">
        <dgm:presLayoutVars>
          <dgm:bulletEnabled val="1"/>
        </dgm:presLayoutVars>
      </dgm:prSet>
      <dgm:spPr/>
    </dgm:pt>
  </dgm:ptLst>
  <dgm:cxnLst>
    <dgm:cxn modelId="{6E36E007-DC6E-0640-90F0-BBFE4C9CB4D1}" type="presOf" srcId="{96C5D658-92F7-564D-99CB-A576B21BFB00}" destId="{899D2E85-E6A4-A640-BB35-4AB4C16BD544}" srcOrd="0" destOrd="0" presId="urn:microsoft.com/office/officeart/2005/8/layout/vList5"/>
    <dgm:cxn modelId="{3465843E-34C6-6644-9921-5EEA714AAD60}" type="presOf" srcId="{2A3472DB-934D-CD48-8429-A60B8371C32C}" destId="{3FBBCECD-4316-3B42-A0EC-790265DB99F7}" srcOrd="0" destOrd="0" presId="urn:microsoft.com/office/officeart/2005/8/layout/vList5"/>
    <dgm:cxn modelId="{347005DA-6D3F-7543-AF9E-3B493438871C}" type="presOf" srcId="{363A4345-CFBE-EB4C-8056-BF367C620713}" destId="{8D548792-EF74-1244-A4E7-BEB8AE9DA1C6}" srcOrd="0" destOrd="0" presId="urn:microsoft.com/office/officeart/2005/8/layout/vList5"/>
    <dgm:cxn modelId="{9EB129F7-3DC3-C14E-B71E-4A237C4D2CDE}" srcId="{363A4345-CFBE-EB4C-8056-BF367C620713}" destId="{2A3472DB-934D-CD48-8429-A60B8371C32C}" srcOrd="0" destOrd="0" parTransId="{EEB31E45-E909-D044-BE25-29D79F0183CD}" sibTransId="{D9827EF0-81F9-0A4A-92D7-81BB9AA25796}"/>
    <dgm:cxn modelId="{6A9959F8-42E6-0947-BF16-3FA8C324101C}" srcId="{2A3472DB-934D-CD48-8429-A60B8371C32C}" destId="{96C5D658-92F7-564D-99CB-A576B21BFB00}" srcOrd="0" destOrd="0" parTransId="{46F10F30-D193-7746-8EDD-AF0C132B2B76}" sibTransId="{54836A17-AB1F-2748-94F9-7E86CE5C457A}"/>
    <dgm:cxn modelId="{70CBE792-72CF-8F49-9B4B-F0CF208229EE}" type="presParOf" srcId="{8D548792-EF74-1244-A4E7-BEB8AE9DA1C6}" destId="{46A4A5F1-878B-854B-AEF7-5A220B060F8C}" srcOrd="0" destOrd="0" presId="urn:microsoft.com/office/officeart/2005/8/layout/vList5"/>
    <dgm:cxn modelId="{4BDB9E6A-6E2A-9945-B47D-26F2007548A9}" type="presParOf" srcId="{46A4A5F1-878B-854B-AEF7-5A220B060F8C}" destId="{3FBBCECD-4316-3B42-A0EC-790265DB99F7}" srcOrd="0" destOrd="0" presId="urn:microsoft.com/office/officeart/2005/8/layout/vList5"/>
    <dgm:cxn modelId="{D7040987-D99E-2042-95BF-271D20179178}" type="presParOf" srcId="{46A4A5F1-878B-854B-AEF7-5A220B060F8C}" destId="{899D2E85-E6A4-A640-BB35-4AB4C16BD54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0B6F00-3479-6449-ACA1-295BED229D8D}">
      <dsp:nvSpPr>
        <dsp:cNvPr id="0" name=""/>
        <dsp:cNvSpPr/>
      </dsp:nvSpPr>
      <dsp:spPr>
        <a:xfrm>
          <a:off x="0" y="0"/>
          <a:ext cx="10941050" cy="11681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dirty="0">
              <a:latin typeface="Arial" charset="0"/>
              <a:ea typeface="ＭＳ Ｐゴシック" charset="0"/>
              <a:cs typeface="Arial" charset="0"/>
            </a:rPr>
            <a:t>Today</a:t>
          </a:r>
          <a:r>
            <a:rPr lang="ja-JP" altLang="en-US" sz="1300" b="1" kern="1200">
              <a:latin typeface="Arial" charset="0"/>
              <a:ea typeface="ＭＳ Ｐゴシック" charset="0"/>
              <a:cs typeface="Arial" charset="0"/>
            </a:rPr>
            <a:t>’</a:t>
          </a:r>
          <a:r>
            <a:rPr lang="en-US" sz="1300" b="1" kern="1200" dirty="0">
              <a:latin typeface="Arial" charset="0"/>
              <a:ea typeface="ＭＳ Ｐゴシック" charset="0"/>
              <a:cs typeface="Arial" charset="0"/>
            </a:rPr>
            <a:t>s card processing environment is much more sophisticated and complex than just swiping a card at the point of sale. </a:t>
          </a:r>
          <a:endParaRPr lang="en-US" sz="1300" kern="1200" dirty="0">
            <a:latin typeface="Arial" charset="0"/>
            <a:ea typeface="ＭＳ Ｐゴシック" charset="0"/>
            <a:cs typeface="Arial" charset="0"/>
          </a:endParaRPr>
        </a:p>
        <a:p>
          <a:pPr marL="0" lvl="0" indent="0" algn="l" defTabSz="577850">
            <a:lnSpc>
              <a:spcPct val="90000"/>
            </a:lnSpc>
            <a:spcBef>
              <a:spcPct val="0"/>
            </a:spcBef>
            <a:spcAft>
              <a:spcPct val="35000"/>
            </a:spcAft>
            <a:buNone/>
          </a:pPr>
          <a:r>
            <a:rPr lang="en-US" sz="1300" b="1" kern="1200" dirty="0">
              <a:latin typeface="Arial" charset="0"/>
              <a:ea typeface="ＭＳ Ｐゴシック" charset="0"/>
              <a:cs typeface="Arial" charset="0"/>
            </a:rPr>
            <a:t>Example:  ecommerce, mobile payments, gateway (API</a:t>
          </a:r>
          <a:r>
            <a:rPr lang="ja-JP" altLang="en-US" sz="1300" b="1" kern="1200">
              <a:latin typeface="Arial" charset="0"/>
              <a:ea typeface="ＭＳ Ｐゴシック" charset="0"/>
              <a:cs typeface="Arial" charset="0"/>
            </a:rPr>
            <a:t>’</a:t>
          </a:r>
          <a:r>
            <a:rPr lang="en-US" sz="1300" b="1" kern="1200" dirty="0">
              <a:latin typeface="Arial" charset="0"/>
              <a:ea typeface="ＭＳ Ｐゴシック" charset="0"/>
              <a:cs typeface="Arial" charset="0"/>
            </a:rPr>
            <a:t>s and Hosted Pages)</a:t>
          </a:r>
          <a:endParaRPr lang="en-GB" sz="1300" kern="1200" dirty="0"/>
        </a:p>
      </dsp:txBody>
      <dsp:txXfrm>
        <a:off x="2305025" y="0"/>
        <a:ext cx="8636024" cy="1168158"/>
      </dsp:txXfrm>
    </dsp:sp>
    <dsp:sp modelId="{ABD944F6-7094-AD41-88F3-A9BD31DD8187}">
      <dsp:nvSpPr>
        <dsp:cNvPr id="0" name=""/>
        <dsp:cNvSpPr/>
      </dsp:nvSpPr>
      <dsp:spPr>
        <a:xfrm>
          <a:off x="116815" y="116815"/>
          <a:ext cx="2188210" cy="934526"/>
        </a:xfrm>
        <a:prstGeom prst="roundRect">
          <a:avLst>
            <a:gd name="adj" fmla="val 10000"/>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71000" b="-7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9259DC-3476-2649-8653-0F248228AE0A}">
      <dsp:nvSpPr>
        <dsp:cNvPr id="0" name=""/>
        <dsp:cNvSpPr/>
      </dsp:nvSpPr>
      <dsp:spPr>
        <a:xfrm>
          <a:off x="0" y="1284973"/>
          <a:ext cx="10941050" cy="11681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dirty="0">
              <a:latin typeface="Arial" charset="0"/>
              <a:ea typeface="ＭＳ Ｐゴシック" charset="0"/>
              <a:cs typeface="Arial" charset="0"/>
            </a:rPr>
            <a:t>Consumers are increasingly expecting an integrated buying experience that is </a:t>
          </a:r>
        </a:p>
        <a:p>
          <a:pPr marL="0" lvl="0" indent="0" algn="l" defTabSz="577850">
            <a:lnSpc>
              <a:spcPct val="90000"/>
            </a:lnSpc>
            <a:spcBef>
              <a:spcPct val="0"/>
            </a:spcBef>
            <a:spcAft>
              <a:spcPct val="35000"/>
            </a:spcAft>
            <a:buNone/>
          </a:pPr>
          <a:r>
            <a:rPr lang="en-US" sz="1300" b="1" kern="1200" dirty="0">
              <a:latin typeface="Arial" charset="0"/>
              <a:ea typeface="ＭＳ Ｐゴシック" charset="0"/>
              <a:cs typeface="Arial" charset="0"/>
            </a:rPr>
            <a:t>personalized, secure, and smart. </a:t>
          </a:r>
        </a:p>
        <a:p>
          <a:pPr marL="0" lvl="0" indent="0" algn="l" defTabSz="577850">
            <a:lnSpc>
              <a:spcPct val="90000"/>
            </a:lnSpc>
            <a:spcBef>
              <a:spcPct val="0"/>
            </a:spcBef>
            <a:spcAft>
              <a:spcPct val="35000"/>
            </a:spcAft>
            <a:buNone/>
          </a:pPr>
          <a:r>
            <a:rPr lang="en-US" sz="1300" b="1" kern="1200" dirty="0">
              <a:latin typeface="Arial" charset="0"/>
              <a:ea typeface="ＭＳ Ｐゴシック" charset="0"/>
              <a:cs typeface="Arial" charset="0"/>
            </a:rPr>
            <a:t>Example:  Offers sent via smart devices based on buying habits or current location</a:t>
          </a:r>
          <a:endParaRPr lang="en-GB" sz="1300" kern="1200" dirty="0"/>
        </a:p>
      </dsp:txBody>
      <dsp:txXfrm>
        <a:off x="2305025" y="1284973"/>
        <a:ext cx="8636024" cy="1168158"/>
      </dsp:txXfrm>
    </dsp:sp>
    <dsp:sp modelId="{B0B13EC8-1D23-1D45-8F22-9C6D0687F366}">
      <dsp:nvSpPr>
        <dsp:cNvPr id="0" name=""/>
        <dsp:cNvSpPr/>
      </dsp:nvSpPr>
      <dsp:spPr>
        <a:xfrm>
          <a:off x="116815" y="1401789"/>
          <a:ext cx="2188210" cy="934526"/>
        </a:xfrm>
        <a:prstGeom prst="roundRect">
          <a:avLst>
            <a:gd name="adj" fmla="val 10000"/>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t="-119000" b="-11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76FE99-9531-384C-A531-FA923D472F95}">
      <dsp:nvSpPr>
        <dsp:cNvPr id="0" name=""/>
        <dsp:cNvSpPr/>
      </dsp:nvSpPr>
      <dsp:spPr>
        <a:xfrm>
          <a:off x="0" y="2569947"/>
          <a:ext cx="10941050" cy="11681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dirty="0">
              <a:latin typeface="Arial" charset="0"/>
              <a:ea typeface="ＭＳ Ｐゴシック" charset="0"/>
              <a:cs typeface="Arial" charset="0"/>
            </a:rPr>
            <a:t>Today</a:t>
          </a:r>
          <a:r>
            <a:rPr lang="ja-JP" altLang="en-US" sz="1300" b="1" kern="1200">
              <a:latin typeface="Arial" charset="0"/>
              <a:ea typeface="ＭＳ Ｐゴシック" charset="0"/>
              <a:cs typeface="Arial" charset="0"/>
            </a:rPr>
            <a:t>’</a:t>
          </a:r>
          <a:r>
            <a:rPr lang="en-US" sz="1300" b="1" kern="1200" dirty="0">
              <a:latin typeface="Arial" charset="0"/>
              <a:ea typeface="ＭＳ Ｐゴシック" charset="0"/>
              <a:cs typeface="Arial" charset="0"/>
            </a:rPr>
            <a:t>s customer wants to pay whenever and wherever they want and expect to </a:t>
          </a:r>
        </a:p>
        <a:p>
          <a:pPr marL="0" lvl="0" indent="0" algn="l" defTabSz="577850">
            <a:lnSpc>
              <a:spcPct val="90000"/>
            </a:lnSpc>
            <a:spcBef>
              <a:spcPct val="0"/>
            </a:spcBef>
            <a:spcAft>
              <a:spcPct val="35000"/>
            </a:spcAft>
            <a:buNone/>
          </a:pPr>
          <a:r>
            <a:rPr lang="en-US" sz="1300" b="1" kern="1200" dirty="0">
              <a:latin typeface="Arial" charset="0"/>
              <a:ea typeface="ＭＳ Ｐゴシック" charset="0"/>
              <a:cs typeface="Arial" charset="0"/>
            </a:rPr>
            <a:t>be able to do so. </a:t>
          </a:r>
        </a:p>
        <a:p>
          <a:pPr marL="0" lvl="0" indent="0" algn="l" defTabSz="577850">
            <a:lnSpc>
              <a:spcPct val="90000"/>
            </a:lnSpc>
            <a:spcBef>
              <a:spcPct val="0"/>
            </a:spcBef>
            <a:spcAft>
              <a:spcPct val="35000"/>
            </a:spcAft>
            <a:buNone/>
          </a:pPr>
          <a:r>
            <a:rPr lang="en-US" sz="1300" b="1" kern="1200" dirty="0">
              <a:latin typeface="Arial" charset="0"/>
              <a:ea typeface="ＭＳ Ｐゴシック" charset="0"/>
              <a:cs typeface="Arial" charset="0"/>
            </a:rPr>
            <a:t>Example:  in-person, online, via smart device, wireless or stand alone terminal</a:t>
          </a:r>
          <a:endParaRPr lang="en-GB" sz="1300" kern="1200" dirty="0"/>
        </a:p>
      </dsp:txBody>
      <dsp:txXfrm>
        <a:off x="2305025" y="2569947"/>
        <a:ext cx="8636024" cy="1168158"/>
      </dsp:txXfrm>
    </dsp:sp>
    <dsp:sp modelId="{338676E2-3E6F-AB48-B629-B8EF51FC4A84}">
      <dsp:nvSpPr>
        <dsp:cNvPr id="0" name=""/>
        <dsp:cNvSpPr/>
      </dsp:nvSpPr>
      <dsp:spPr>
        <a:xfrm>
          <a:off x="116815" y="2686763"/>
          <a:ext cx="2188210" cy="934526"/>
        </a:xfrm>
        <a:prstGeom prst="roundRect">
          <a:avLst>
            <a:gd name="adj" fmla="val 10000"/>
          </a:avLst>
        </a:prstGeom>
        <a:blipFill rotWithShape="1">
          <a:blip xmlns:r="http://schemas.openxmlformats.org/officeDocument/2006/relationships" r:embed="rId3">
            <a:extLst>
              <a:ext uri="{28A0092B-C50C-407E-A947-70E740481C1C}">
                <a14:useLocalDpi xmlns:a14="http://schemas.microsoft.com/office/drawing/2010/main" val="0"/>
              </a:ext>
            </a:extLst>
          </a:blip>
          <a:srcRect/>
          <a:stretch>
            <a:fillRect t="-5000" b="-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0A6409-9771-B74F-9B38-CC5B9606D7C3}">
      <dsp:nvSpPr>
        <dsp:cNvPr id="0" name=""/>
        <dsp:cNvSpPr/>
      </dsp:nvSpPr>
      <dsp:spPr>
        <a:xfrm>
          <a:off x="0" y="3854921"/>
          <a:ext cx="10941050" cy="11681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dirty="0">
              <a:latin typeface="Arial" charset="0"/>
              <a:ea typeface="ＭＳ Ｐゴシック" charset="0"/>
              <a:cs typeface="Arial" charset="0"/>
            </a:rPr>
            <a:t>Merchants need to be ready to provide the payment types and payment channels their customers want to use while meeting compliance regulations and protecting  against  fraud. </a:t>
          </a:r>
        </a:p>
        <a:p>
          <a:pPr marL="0" lvl="0" indent="0" algn="l" defTabSz="577850">
            <a:lnSpc>
              <a:spcPct val="90000"/>
            </a:lnSpc>
            <a:spcBef>
              <a:spcPct val="0"/>
            </a:spcBef>
            <a:spcAft>
              <a:spcPct val="35000"/>
            </a:spcAft>
            <a:buNone/>
          </a:pPr>
          <a:r>
            <a:rPr lang="en-US" sz="1300" b="1" kern="1200" dirty="0">
              <a:latin typeface="Arial" charset="0"/>
              <a:ea typeface="ＭＳ Ｐゴシック" charset="0"/>
              <a:cs typeface="Arial" charset="0"/>
            </a:rPr>
            <a:t>Example:  Alternative payment types (Pay Pal, Google Pay) , mobile commerce, EMV chip cards </a:t>
          </a:r>
        </a:p>
        <a:p>
          <a:pPr marL="0" lvl="0" indent="0" algn="l" defTabSz="577850">
            <a:lnSpc>
              <a:spcPct val="90000"/>
            </a:lnSpc>
            <a:spcBef>
              <a:spcPct val="0"/>
            </a:spcBef>
            <a:spcAft>
              <a:spcPct val="35000"/>
            </a:spcAft>
            <a:buFont typeface="Arial" charset="0"/>
            <a:buNone/>
          </a:pPr>
          <a:endParaRPr lang="en-US" sz="1300" b="1" kern="1200" dirty="0">
            <a:latin typeface="Arial" charset="0"/>
            <a:ea typeface="ＭＳ Ｐゴシック" charset="0"/>
            <a:cs typeface="Arial" charset="0"/>
          </a:endParaRPr>
        </a:p>
        <a:p>
          <a:pPr marL="0" lvl="0" indent="0" algn="l" defTabSz="577850">
            <a:lnSpc>
              <a:spcPct val="90000"/>
            </a:lnSpc>
            <a:spcBef>
              <a:spcPct val="0"/>
            </a:spcBef>
            <a:spcAft>
              <a:spcPct val="35000"/>
            </a:spcAft>
            <a:buNone/>
          </a:pPr>
          <a:endParaRPr lang="en-GB" sz="1300" kern="1200" dirty="0"/>
        </a:p>
      </dsp:txBody>
      <dsp:txXfrm>
        <a:off x="2305025" y="3854921"/>
        <a:ext cx="8636024" cy="1168158"/>
      </dsp:txXfrm>
    </dsp:sp>
    <dsp:sp modelId="{E2A03D53-D3F2-354D-9456-08A3F3B6049F}">
      <dsp:nvSpPr>
        <dsp:cNvPr id="0" name=""/>
        <dsp:cNvSpPr/>
      </dsp:nvSpPr>
      <dsp:spPr>
        <a:xfrm>
          <a:off x="116815" y="3971737"/>
          <a:ext cx="2188210" cy="934526"/>
        </a:xfrm>
        <a:prstGeom prst="roundRect">
          <a:avLst>
            <a:gd name="adj" fmla="val 10000"/>
          </a:avLst>
        </a:prstGeom>
        <a:blipFill rotWithShape="1">
          <a:blip xmlns:r="http://schemas.openxmlformats.org/officeDocument/2006/relationships" r:embed="rId4">
            <a:extLst>
              <a:ext uri="{28A0092B-C50C-407E-A947-70E740481C1C}">
                <a14:useLocalDpi xmlns:a14="http://schemas.microsoft.com/office/drawing/2010/main" val="0"/>
              </a:ext>
            </a:extLst>
          </a:blip>
          <a:srcRect/>
          <a:stretch>
            <a:fillRect t="-59000" b="-5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9D2E85-E6A4-A640-BB35-4AB4C16BD544}">
      <dsp:nvSpPr>
        <dsp:cNvPr id="0" name=""/>
        <dsp:cNvSpPr/>
      </dsp:nvSpPr>
      <dsp:spPr>
        <a:xfrm rot="5400000">
          <a:off x="3785742" y="-370490"/>
          <a:ext cx="3620770" cy="5266944"/>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rtl="0">
            <a:lnSpc>
              <a:spcPct val="90000"/>
            </a:lnSpc>
            <a:spcBef>
              <a:spcPct val="0"/>
            </a:spcBef>
            <a:spcAft>
              <a:spcPct val="15000"/>
            </a:spcAft>
            <a:buChar char="•"/>
          </a:pPr>
          <a:r>
            <a:rPr lang="en-IN" sz="2900" kern="1200" dirty="0"/>
            <a:t>Sometimes auditors or QSAC become lenient while collecting the evidences. They do not scrutinize the collected documents and evidences because by  which entity fails to comply with PCI DSS.</a:t>
          </a:r>
          <a:endParaRPr lang="en-US" sz="2900" kern="1200" dirty="0"/>
        </a:p>
      </dsp:txBody>
      <dsp:txXfrm rot="-5400000">
        <a:off x="2962656" y="629347"/>
        <a:ext cx="5090193" cy="3267268"/>
      </dsp:txXfrm>
    </dsp:sp>
    <dsp:sp modelId="{3FBBCECD-4316-3B42-A0EC-790265DB99F7}">
      <dsp:nvSpPr>
        <dsp:cNvPr id="0" name=""/>
        <dsp:cNvSpPr/>
      </dsp:nvSpPr>
      <dsp:spPr>
        <a:xfrm>
          <a:off x="0" y="0"/>
          <a:ext cx="2962656" cy="4525963"/>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rtl="0">
            <a:lnSpc>
              <a:spcPct val="90000"/>
            </a:lnSpc>
            <a:spcBef>
              <a:spcPct val="0"/>
            </a:spcBef>
            <a:spcAft>
              <a:spcPct val="35000"/>
            </a:spcAft>
            <a:buNone/>
          </a:pPr>
          <a:r>
            <a:rPr lang="en-IN" sz="3700" b="1" kern="1200" dirty="0"/>
            <a:t>5. Leniency by QSAC during onsite assessment:</a:t>
          </a:r>
          <a:endParaRPr lang="en-US" sz="3700" kern="1200" dirty="0"/>
        </a:p>
      </dsp:txBody>
      <dsp:txXfrm>
        <a:off x="144625" y="144625"/>
        <a:ext cx="2673406" cy="423671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9D2E85-E6A4-A640-BB35-4AB4C16BD544}">
      <dsp:nvSpPr>
        <dsp:cNvPr id="0" name=""/>
        <dsp:cNvSpPr/>
      </dsp:nvSpPr>
      <dsp:spPr>
        <a:xfrm rot="5400000">
          <a:off x="3785742" y="-370490"/>
          <a:ext cx="3620770" cy="5266944"/>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rtl="0">
            <a:lnSpc>
              <a:spcPct val="90000"/>
            </a:lnSpc>
            <a:spcBef>
              <a:spcPct val="0"/>
            </a:spcBef>
            <a:spcAft>
              <a:spcPct val="15000"/>
            </a:spcAft>
            <a:buChar char="•"/>
          </a:pPr>
          <a:r>
            <a:rPr lang="en-IN" sz="2200" b="1" kern="1200" dirty="0"/>
            <a:t> </a:t>
          </a:r>
          <a:r>
            <a:rPr lang="en-IN" sz="2200" kern="1200" dirty="0"/>
            <a:t>Once the certification is done entities develop a mind-set that they are in compliance with the standard and now they do not need to do anything till next assessment. Entities fail to maintain the implemented controls as they regularly need to monitor the activities, environmental changes, technology changes and people changes. </a:t>
          </a:r>
          <a:endParaRPr lang="en-US" sz="2200" kern="1200" dirty="0"/>
        </a:p>
      </dsp:txBody>
      <dsp:txXfrm rot="-5400000">
        <a:off x="2962656" y="629347"/>
        <a:ext cx="5090193" cy="3267268"/>
      </dsp:txXfrm>
    </dsp:sp>
    <dsp:sp modelId="{3FBBCECD-4316-3B42-A0EC-790265DB99F7}">
      <dsp:nvSpPr>
        <dsp:cNvPr id="0" name=""/>
        <dsp:cNvSpPr/>
      </dsp:nvSpPr>
      <dsp:spPr>
        <a:xfrm>
          <a:off x="0" y="0"/>
          <a:ext cx="2962656" cy="4525963"/>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rtl="0">
            <a:lnSpc>
              <a:spcPct val="90000"/>
            </a:lnSpc>
            <a:spcBef>
              <a:spcPct val="0"/>
            </a:spcBef>
            <a:spcAft>
              <a:spcPct val="35000"/>
            </a:spcAft>
            <a:buNone/>
          </a:pPr>
          <a:r>
            <a:rPr lang="en-IN" sz="3400" b="1" kern="1200" dirty="0"/>
            <a:t>6. Complacency assessed entity after certification:</a:t>
          </a:r>
          <a:endParaRPr lang="en-US" sz="3400" kern="1200" dirty="0"/>
        </a:p>
      </dsp:txBody>
      <dsp:txXfrm>
        <a:off x="144625" y="144625"/>
        <a:ext cx="2673406" cy="423671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9D2E85-E6A4-A640-BB35-4AB4C16BD544}">
      <dsp:nvSpPr>
        <dsp:cNvPr id="0" name=""/>
        <dsp:cNvSpPr/>
      </dsp:nvSpPr>
      <dsp:spPr>
        <a:xfrm rot="5400000">
          <a:off x="3785742" y="-370490"/>
          <a:ext cx="3620770" cy="5266944"/>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rtl="0">
            <a:lnSpc>
              <a:spcPct val="90000"/>
            </a:lnSpc>
            <a:spcBef>
              <a:spcPct val="0"/>
            </a:spcBef>
            <a:spcAft>
              <a:spcPct val="15000"/>
            </a:spcAft>
            <a:buChar char="•"/>
          </a:pPr>
          <a:r>
            <a:rPr lang="en-IN" sz="2400" kern="1200" dirty="0"/>
            <a:t>PCI DSS in an ongoing process with weekly, quarterly and half yearly activities such as patches updating, quarterly internal VA scan, ASV, wireless scan, risk assessment, firewall rule set review etc.. An entity  falls into  non-compliance zone if it fails to present the above mentioned evidences during the assessment. </a:t>
          </a:r>
          <a:endParaRPr lang="en-US" sz="2400" kern="1200" dirty="0"/>
        </a:p>
      </dsp:txBody>
      <dsp:txXfrm rot="-5400000">
        <a:off x="2962656" y="629347"/>
        <a:ext cx="5090193" cy="3267268"/>
      </dsp:txXfrm>
    </dsp:sp>
    <dsp:sp modelId="{3FBBCECD-4316-3B42-A0EC-790265DB99F7}">
      <dsp:nvSpPr>
        <dsp:cNvPr id="0" name=""/>
        <dsp:cNvSpPr/>
      </dsp:nvSpPr>
      <dsp:spPr>
        <a:xfrm>
          <a:off x="0" y="0"/>
          <a:ext cx="2962656" cy="4525963"/>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rtl="0">
            <a:lnSpc>
              <a:spcPct val="90000"/>
            </a:lnSpc>
            <a:spcBef>
              <a:spcPct val="0"/>
            </a:spcBef>
            <a:spcAft>
              <a:spcPct val="35000"/>
            </a:spcAft>
            <a:buNone/>
          </a:pPr>
          <a:r>
            <a:rPr lang="en-IN" sz="3000" b="1" kern="1200" dirty="0"/>
            <a:t>7. Ineffectiveness of Time-based controls</a:t>
          </a:r>
          <a:endParaRPr lang="en-US" sz="3000" kern="1200" dirty="0"/>
        </a:p>
      </dsp:txBody>
      <dsp:txXfrm>
        <a:off x="144625" y="144625"/>
        <a:ext cx="2673406" cy="423671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7F88FE-14C8-824C-8756-5541A0CE8AF6}">
      <dsp:nvSpPr>
        <dsp:cNvPr id="0" name=""/>
        <dsp:cNvSpPr/>
      </dsp:nvSpPr>
      <dsp:spPr>
        <a:xfrm>
          <a:off x="1935147" y="884252"/>
          <a:ext cx="414482" cy="91440"/>
        </a:xfrm>
        <a:custGeom>
          <a:avLst/>
          <a:gdLst/>
          <a:ahLst/>
          <a:cxnLst/>
          <a:rect l="0" t="0" r="0" b="0"/>
          <a:pathLst>
            <a:path>
              <a:moveTo>
                <a:pt x="0" y="45720"/>
              </a:moveTo>
              <a:lnTo>
                <a:pt x="414482"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31261" y="927747"/>
        <a:ext cx="22254" cy="4450"/>
      </dsp:txXfrm>
    </dsp:sp>
    <dsp:sp modelId="{0B47D229-8909-904D-9D2C-D3CEE2234486}">
      <dsp:nvSpPr>
        <dsp:cNvPr id="0" name=""/>
        <dsp:cNvSpPr/>
      </dsp:nvSpPr>
      <dsp:spPr>
        <a:xfrm>
          <a:off x="1806" y="349430"/>
          <a:ext cx="1935140" cy="1161084"/>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IN" sz="1500" kern="1200" dirty="0"/>
            <a:t>Project initiation along with scope validation</a:t>
          </a:r>
          <a:endParaRPr lang="en-US" sz="1500" kern="1200" dirty="0"/>
        </a:p>
      </dsp:txBody>
      <dsp:txXfrm>
        <a:off x="1806" y="349430"/>
        <a:ext cx="1935140" cy="1161084"/>
      </dsp:txXfrm>
    </dsp:sp>
    <dsp:sp modelId="{2E758B43-00B6-A740-AA76-191ECB375228}">
      <dsp:nvSpPr>
        <dsp:cNvPr id="0" name=""/>
        <dsp:cNvSpPr/>
      </dsp:nvSpPr>
      <dsp:spPr>
        <a:xfrm>
          <a:off x="4315370" y="884252"/>
          <a:ext cx="414482" cy="91440"/>
        </a:xfrm>
        <a:custGeom>
          <a:avLst/>
          <a:gdLst/>
          <a:ahLst/>
          <a:cxnLst/>
          <a:rect l="0" t="0" r="0" b="0"/>
          <a:pathLst>
            <a:path>
              <a:moveTo>
                <a:pt x="0" y="45720"/>
              </a:moveTo>
              <a:lnTo>
                <a:pt x="414482"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11484" y="927747"/>
        <a:ext cx="22254" cy="4450"/>
      </dsp:txXfrm>
    </dsp:sp>
    <dsp:sp modelId="{0030F9E6-D769-0942-86D2-D7BEE00DCBE7}">
      <dsp:nvSpPr>
        <dsp:cNvPr id="0" name=""/>
        <dsp:cNvSpPr/>
      </dsp:nvSpPr>
      <dsp:spPr>
        <a:xfrm>
          <a:off x="2382029" y="349430"/>
          <a:ext cx="1935140" cy="1161084"/>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IN" sz="1500" kern="1200"/>
            <a:t>Network diagram and card data flow;</a:t>
          </a:r>
          <a:endParaRPr lang="en-US" sz="1500" kern="1200"/>
        </a:p>
      </dsp:txBody>
      <dsp:txXfrm>
        <a:off x="2382029" y="349430"/>
        <a:ext cx="1935140" cy="1161084"/>
      </dsp:txXfrm>
    </dsp:sp>
    <dsp:sp modelId="{29F30BE1-4E4B-6942-81D4-54B21EEE6902}">
      <dsp:nvSpPr>
        <dsp:cNvPr id="0" name=""/>
        <dsp:cNvSpPr/>
      </dsp:nvSpPr>
      <dsp:spPr>
        <a:xfrm>
          <a:off x="6695594" y="884252"/>
          <a:ext cx="414482" cy="91440"/>
        </a:xfrm>
        <a:custGeom>
          <a:avLst/>
          <a:gdLst/>
          <a:ahLst/>
          <a:cxnLst/>
          <a:rect l="0" t="0" r="0" b="0"/>
          <a:pathLst>
            <a:path>
              <a:moveTo>
                <a:pt x="0" y="45720"/>
              </a:moveTo>
              <a:lnTo>
                <a:pt x="414482"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891708" y="927747"/>
        <a:ext cx="22254" cy="4450"/>
      </dsp:txXfrm>
    </dsp:sp>
    <dsp:sp modelId="{30A2E0F2-7096-9540-954B-CB0888F5AAC8}">
      <dsp:nvSpPr>
        <dsp:cNvPr id="0" name=""/>
        <dsp:cNvSpPr/>
      </dsp:nvSpPr>
      <dsp:spPr>
        <a:xfrm>
          <a:off x="4762253" y="349430"/>
          <a:ext cx="1935140" cy="1161084"/>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IN" sz="1500" kern="1200"/>
            <a:t>Training and awareness session;</a:t>
          </a:r>
          <a:endParaRPr lang="en-US" sz="1500" kern="1200"/>
        </a:p>
      </dsp:txBody>
      <dsp:txXfrm>
        <a:off x="4762253" y="349430"/>
        <a:ext cx="1935140" cy="1161084"/>
      </dsp:txXfrm>
    </dsp:sp>
    <dsp:sp modelId="{E953BCF9-26BB-DB48-9792-576D09B20257}">
      <dsp:nvSpPr>
        <dsp:cNvPr id="0" name=""/>
        <dsp:cNvSpPr/>
      </dsp:nvSpPr>
      <dsp:spPr>
        <a:xfrm>
          <a:off x="969377" y="1508714"/>
          <a:ext cx="7140669" cy="414482"/>
        </a:xfrm>
        <a:custGeom>
          <a:avLst/>
          <a:gdLst/>
          <a:ahLst/>
          <a:cxnLst/>
          <a:rect l="0" t="0" r="0" b="0"/>
          <a:pathLst>
            <a:path>
              <a:moveTo>
                <a:pt x="7140669" y="0"/>
              </a:moveTo>
              <a:lnTo>
                <a:pt x="7140669" y="224341"/>
              </a:lnTo>
              <a:lnTo>
                <a:pt x="0" y="224341"/>
              </a:lnTo>
              <a:lnTo>
                <a:pt x="0" y="414482"/>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60848" y="1713730"/>
        <a:ext cx="357726" cy="4450"/>
      </dsp:txXfrm>
    </dsp:sp>
    <dsp:sp modelId="{04203A76-53CE-134D-B35A-4CD79E227736}">
      <dsp:nvSpPr>
        <dsp:cNvPr id="0" name=""/>
        <dsp:cNvSpPr/>
      </dsp:nvSpPr>
      <dsp:spPr>
        <a:xfrm>
          <a:off x="7142476" y="349430"/>
          <a:ext cx="1935140" cy="1161084"/>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IN" sz="1500" kern="1200"/>
            <a:t>Gap assessment to ascertain the existing status of an entity and recommendation;</a:t>
          </a:r>
          <a:endParaRPr lang="en-US" sz="1500" kern="1200"/>
        </a:p>
      </dsp:txBody>
      <dsp:txXfrm>
        <a:off x="7142476" y="349430"/>
        <a:ext cx="1935140" cy="1161084"/>
      </dsp:txXfrm>
    </dsp:sp>
    <dsp:sp modelId="{959437E5-0FC1-B249-B121-CFCBFE8CD543}">
      <dsp:nvSpPr>
        <dsp:cNvPr id="0" name=""/>
        <dsp:cNvSpPr/>
      </dsp:nvSpPr>
      <dsp:spPr>
        <a:xfrm>
          <a:off x="1935147" y="2490419"/>
          <a:ext cx="414482" cy="91440"/>
        </a:xfrm>
        <a:custGeom>
          <a:avLst/>
          <a:gdLst/>
          <a:ahLst/>
          <a:cxnLst/>
          <a:rect l="0" t="0" r="0" b="0"/>
          <a:pathLst>
            <a:path>
              <a:moveTo>
                <a:pt x="0" y="45720"/>
              </a:moveTo>
              <a:lnTo>
                <a:pt x="414482"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31261" y="2533914"/>
        <a:ext cx="22254" cy="4450"/>
      </dsp:txXfrm>
    </dsp:sp>
    <dsp:sp modelId="{691065F3-B418-1145-BEC2-0B073EA131F0}">
      <dsp:nvSpPr>
        <dsp:cNvPr id="0" name=""/>
        <dsp:cNvSpPr/>
      </dsp:nvSpPr>
      <dsp:spPr>
        <a:xfrm>
          <a:off x="1806" y="1955597"/>
          <a:ext cx="1935140" cy="1161084"/>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IN" sz="1500" kern="1200"/>
            <a:t>Risk Assessment &amp; Treatment Review;</a:t>
          </a:r>
          <a:endParaRPr lang="en-US" sz="1500" kern="1200"/>
        </a:p>
      </dsp:txBody>
      <dsp:txXfrm>
        <a:off x="1806" y="1955597"/>
        <a:ext cx="1935140" cy="1161084"/>
      </dsp:txXfrm>
    </dsp:sp>
    <dsp:sp modelId="{42C05894-32D0-5940-B4A9-03AD3867707F}">
      <dsp:nvSpPr>
        <dsp:cNvPr id="0" name=""/>
        <dsp:cNvSpPr/>
      </dsp:nvSpPr>
      <dsp:spPr>
        <a:xfrm>
          <a:off x="4315370" y="2490419"/>
          <a:ext cx="414482" cy="91440"/>
        </a:xfrm>
        <a:custGeom>
          <a:avLst/>
          <a:gdLst/>
          <a:ahLst/>
          <a:cxnLst/>
          <a:rect l="0" t="0" r="0" b="0"/>
          <a:pathLst>
            <a:path>
              <a:moveTo>
                <a:pt x="0" y="45720"/>
              </a:moveTo>
              <a:lnTo>
                <a:pt x="414482"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11484" y="2533914"/>
        <a:ext cx="22254" cy="4450"/>
      </dsp:txXfrm>
    </dsp:sp>
    <dsp:sp modelId="{CA8B9763-58B1-EF43-BB94-0C0FD691739A}">
      <dsp:nvSpPr>
        <dsp:cNvPr id="0" name=""/>
        <dsp:cNvSpPr/>
      </dsp:nvSpPr>
      <dsp:spPr>
        <a:xfrm>
          <a:off x="2382029" y="1955597"/>
          <a:ext cx="1935140" cy="1161084"/>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IN" sz="1500" kern="1200"/>
            <a:t>Policy/procedure drafting and implementation</a:t>
          </a:r>
          <a:endParaRPr lang="en-US" sz="1500" kern="1200"/>
        </a:p>
      </dsp:txBody>
      <dsp:txXfrm>
        <a:off x="2382029" y="1955597"/>
        <a:ext cx="1935140" cy="1161084"/>
      </dsp:txXfrm>
    </dsp:sp>
    <dsp:sp modelId="{233FBDDE-62BF-D843-8C06-45381F372E50}">
      <dsp:nvSpPr>
        <dsp:cNvPr id="0" name=""/>
        <dsp:cNvSpPr/>
      </dsp:nvSpPr>
      <dsp:spPr>
        <a:xfrm>
          <a:off x="6695594" y="2490419"/>
          <a:ext cx="414482" cy="91440"/>
        </a:xfrm>
        <a:custGeom>
          <a:avLst/>
          <a:gdLst/>
          <a:ahLst/>
          <a:cxnLst/>
          <a:rect l="0" t="0" r="0" b="0"/>
          <a:pathLst>
            <a:path>
              <a:moveTo>
                <a:pt x="0" y="45720"/>
              </a:moveTo>
              <a:lnTo>
                <a:pt x="414482"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891708" y="2533914"/>
        <a:ext cx="22254" cy="4450"/>
      </dsp:txXfrm>
    </dsp:sp>
    <dsp:sp modelId="{DD07B938-521E-CD47-8E41-905859FCF86E}">
      <dsp:nvSpPr>
        <dsp:cNvPr id="0" name=""/>
        <dsp:cNvSpPr/>
      </dsp:nvSpPr>
      <dsp:spPr>
        <a:xfrm>
          <a:off x="4762253" y="1955597"/>
          <a:ext cx="1935140" cy="1161084"/>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IN" sz="1500" kern="1200"/>
            <a:t>Remediation support;</a:t>
          </a:r>
          <a:endParaRPr lang="en-US" sz="1500" kern="1200"/>
        </a:p>
      </dsp:txBody>
      <dsp:txXfrm>
        <a:off x="4762253" y="1955597"/>
        <a:ext cx="1935140" cy="1161084"/>
      </dsp:txXfrm>
    </dsp:sp>
    <dsp:sp modelId="{C66AF6E0-6B0B-664C-B47F-3D39AA78F269}">
      <dsp:nvSpPr>
        <dsp:cNvPr id="0" name=""/>
        <dsp:cNvSpPr/>
      </dsp:nvSpPr>
      <dsp:spPr>
        <a:xfrm>
          <a:off x="969377" y="3114881"/>
          <a:ext cx="7140669" cy="414482"/>
        </a:xfrm>
        <a:custGeom>
          <a:avLst/>
          <a:gdLst/>
          <a:ahLst/>
          <a:cxnLst/>
          <a:rect l="0" t="0" r="0" b="0"/>
          <a:pathLst>
            <a:path>
              <a:moveTo>
                <a:pt x="7140669" y="0"/>
              </a:moveTo>
              <a:lnTo>
                <a:pt x="7140669" y="224341"/>
              </a:lnTo>
              <a:lnTo>
                <a:pt x="0" y="224341"/>
              </a:lnTo>
              <a:lnTo>
                <a:pt x="0" y="414482"/>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60848" y="3319897"/>
        <a:ext cx="357726" cy="4450"/>
      </dsp:txXfrm>
    </dsp:sp>
    <dsp:sp modelId="{34BE3B8D-9E36-DA45-A82E-80D3D590E71C}">
      <dsp:nvSpPr>
        <dsp:cNvPr id="0" name=""/>
        <dsp:cNvSpPr/>
      </dsp:nvSpPr>
      <dsp:spPr>
        <a:xfrm>
          <a:off x="7142476" y="1955597"/>
          <a:ext cx="1935140" cy="1161084"/>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IN" sz="1500" kern="1200" dirty="0"/>
            <a:t>Scans and testing, (We are QSA also provides ASV scanning;</a:t>
          </a:r>
          <a:endParaRPr lang="en-US" sz="1500" kern="1200" dirty="0"/>
        </a:p>
      </dsp:txBody>
      <dsp:txXfrm>
        <a:off x="7142476" y="1955597"/>
        <a:ext cx="1935140" cy="1161084"/>
      </dsp:txXfrm>
    </dsp:sp>
    <dsp:sp modelId="{A7AEB0AB-1660-D349-95D0-6FAE841B53EC}">
      <dsp:nvSpPr>
        <dsp:cNvPr id="0" name=""/>
        <dsp:cNvSpPr/>
      </dsp:nvSpPr>
      <dsp:spPr>
        <a:xfrm>
          <a:off x="1935147" y="4096586"/>
          <a:ext cx="414482" cy="91440"/>
        </a:xfrm>
        <a:custGeom>
          <a:avLst/>
          <a:gdLst/>
          <a:ahLst/>
          <a:cxnLst/>
          <a:rect l="0" t="0" r="0" b="0"/>
          <a:pathLst>
            <a:path>
              <a:moveTo>
                <a:pt x="0" y="45720"/>
              </a:moveTo>
              <a:lnTo>
                <a:pt x="414482"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31261" y="4140081"/>
        <a:ext cx="22254" cy="4450"/>
      </dsp:txXfrm>
    </dsp:sp>
    <dsp:sp modelId="{6FFD80DB-4015-BB45-BBE9-3D1E7DCB05BC}">
      <dsp:nvSpPr>
        <dsp:cNvPr id="0" name=""/>
        <dsp:cNvSpPr/>
      </dsp:nvSpPr>
      <dsp:spPr>
        <a:xfrm>
          <a:off x="1806" y="3561764"/>
          <a:ext cx="1935140" cy="1161084"/>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IN" sz="1500" kern="1200"/>
            <a:t>Evidence collection and review</a:t>
          </a:r>
          <a:endParaRPr lang="en-US" sz="1500" kern="1200"/>
        </a:p>
      </dsp:txBody>
      <dsp:txXfrm>
        <a:off x="1806" y="3561764"/>
        <a:ext cx="1935140" cy="1161084"/>
      </dsp:txXfrm>
    </dsp:sp>
    <dsp:sp modelId="{9ACFE5B8-477A-B74B-96F6-EFE053824471}">
      <dsp:nvSpPr>
        <dsp:cNvPr id="0" name=""/>
        <dsp:cNvSpPr/>
      </dsp:nvSpPr>
      <dsp:spPr>
        <a:xfrm>
          <a:off x="4315370" y="4096586"/>
          <a:ext cx="414482" cy="91440"/>
        </a:xfrm>
        <a:custGeom>
          <a:avLst/>
          <a:gdLst/>
          <a:ahLst/>
          <a:cxnLst/>
          <a:rect l="0" t="0" r="0" b="0"/>
          <a:pathLst>
            <a:path>
              <a:moveTo>
                <a:pt x="0" y="45720"/>
              </a:moveTo>
              <a:lnTo>
                <a:pt x="414482"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11484" y="4140081"/>
        <a:ext cx="22254" cy="4450"/>
      </dsp:txXfrm>
    </dsp:sp>
    <dsp:sp modelId="{731F505C-23B8-EA41-93E3-AC4A39D4BA08}">
      <dsp:nvSpPr>
        <dsp:cNvPr id="0" name=""/>
        <dsp:cNvSpPr/>
      </dsp:nvSpPr>
      <dsp:spPr>
        <a:xfrm>
          <a:off x="2382029" y="3561764"/>
          <a:ext cx="1935140" cy="1161084"/>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IN" sz="1500" kern="1200"/>
            <a:t>Onsite assessment and control verification;</a:t>
          </a:r>
          <a:endParaRPr lang="en-US" sz="1500" kern="1200"/>
        </a:p>
      </dsp:txBody>
      <dsp:txXfrm>
        <a:off x="2382029" y="3561764"/>
        <a:ext cx="1935140" cy="1161084"/>
      </dsp:txXfrm>
    </dsp:sp>
    <dsp:sp modelId="{8BA61C96-D1E0-6C41-A770-428799B937CD}">
      <dsp:nvSpPr>
        <dsp:cNvPr id="0" name=""/>
        <dsp:cNvSpPr/>
      </dsp:nvSpPr>
      <dsp:spPr>
        <a:xfrm>
          <a:off x="6695594" y="4096586"/>
          <a:ext cx="414482" cy="91440"/>
        </a:xfrm>
        <a:custGeom>
          <a:avLst/>
          <a:gdLst/>
          <a:ahLst/>
          <a:cxnLst/>
          <a:rect l="0" t="0" r="0" b="0"/>
          <a:pathLst>
            <a:path>
              <a:moveTo>
                <a:pt x="0" y="45720"/>
              </a:moveTo>
              <a:lnTo>
                <a:pt x="414482"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891708" y="4140081"/>
        <a:ext cx="22254" cy="4450"/>
      </dsp:txXfrm>
    </dsp:sp>
    <dsp:sp modelId="{77979245-6741-A340-A39F-5B2D7927D617}">
      <dsp:nvSpPr>
        <dsp:cNvPr id="0" name=""/>
        <dsp:cNvSpPr/>
      </dsp:nvSpPr>
      <dsp:spPr>
        <a:xfrm>
          <a:off x="4762253" y="3561764"/>
          <a:ext cx="1935140" cy="1161084"/>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IN" sz="1500" kern="1200"/>
            <a:t>ROC preparation followed by QC; and</a:t>
          </a:r>
          <a:endParaRPr lang="en-US" sz="1500" kern="1200"/>
        </a:p>
      </dsp:txBody>
      <dsp:txXfrm>
        <a:off x="4762253" y="3561764"/>
        <a:ext cx="1935140" cy="1161084"/>
      </dsp:txXfrm>
    </dsp:sp>
    <dsp:sp modelId="{35AC7590-3ED6-7A4C-9DFD-F559CF1BA579}">
      <dsp:nvSpPr>
        <dsp:cNvPr id="0" name=""/>
        <dsp:cNvSpPr/>
      </dsp:nvSpPr>
      <dsp:spPr>
        <a:xfrm>
          <a:off x="7142476" y="3561764"/>
          <a:ext cx="1935140" cy="1161084"/>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IN" sz="1500" kern="1200"/>
            <a:t>Issue of ROC, AOC and COC.</a:t>
          </a:r>
          <a:endParaRPr lang="en-US" sz="1500" kern="1200"/>
        </a:p>
      </dsp:txBody>
      <dsp:txXfrm>
        <a:off x="7142476" y="3561764"/>
        <a:ext cx="1935140" cy="116108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0A24BF-CB28-4A47-A415-CA9384B3D895}">
      <dsp:nvSpPr>
        <dsp:cNvPr id="0" name=""/>
        <dsp:cNvSpPr/>
      </dsp:nvSpPr>
      <dsp:spPr>
        <a:xfrm>
          <a:off x="3123" y="652102"/>
          <a:ext cx="2478275" cy="148696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Training</a:t>
          </a:r>
        </a:p>
      </dsp:txBody>
      <dsp:txXfrm>
        <a:off x="3123" y="652102"/>
        <a:ext cx="2478275" cy="1486965"/>
      </dsp:txXfrm>
    </dsp:sp>
    <dsp:sp modelId="{F46B8CAE-CE19-AC42-95E1-6BC67DAB32A5}">
      <dsp:nvSpPr>
        <dsp:cNvPr id="0" name=""/>
        <dsp:cNvSpPr/>
      </dsp:nvSpPr>
      <dsp:spPr>
        <a:xfrm>
          <a:off x="2729227" y="652102"/>
          <a:ext cx="2478275" cy="148696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Equipment</a:t>
          </a:r>
        </a:p>
      </dsp:txBody>
      <dsp:txXfrm>
        <a:off x="2729227" y="652102"/>
        <a:ext cx="2478275" cy="1486965"/>
      </dsp:txXfrm>
    </dsp:sp>
    <dsp:sp modelId="{C0F9FBFB-DD95-9448-AC2C-C7BD2F614EBE}">
      <dsp:nvSpPr>
        <dsp:cNvPr id="0" name=""/>
        <dsp:cNvSpPr/>
      </dsp:nvSpPr>
      <dsp:spPr>
        <a:xfrm>
          <a:off x="5455330" y="652102"/>
          <a:ext cx="2478275" cy="148696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 Personnel</a:t>
          </a:r>
        </a:p>
      </dsp:txBody>
      <dsp:txXfrm>
        <a:off x="5455330" y="652102"/>
        <a:ext cx="2478275" cy="1486965"/>
      </dsp:txXfrm>
    </dsp:sp>
    <dsp:sp modelId="{5906F221-2005-9B47-A7C9-BF1C23CBBDFC}">
      <dsp:nvSpPr>
        <dsp:cNvPr id="0" name=""/>
        <dsp:cNvSpPr/>
      </dsp:nvSpPr>
      <dsp:spPr>
        <a:xfrm>
          <a:off x="8181434" y="652102"/>
          <a:ext cx="2478275" cy="148696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Information</a:t>
          </a:r>
        </a:p>
      </dsp:txBody>
      <dsp:txXfrm>
        <a:off x="8181434" y="652102"/>
        <a:ext cx="2478275" cy="1486965"/>
      </dsp:txXfrm>
    </dsp:sp>
    <dsp:sp modelId="{48A18670-F64A-7F43-88B0-4FA23DF8728A}">
      <dsp:nvSpPr>
        <dsp:cNvPr id="0" name=""/>
        <dsp:cNvSpPr/>
      </dsp:nvSpPr>
      <dsp:spPr>
        <a:xfrm>
          <a:off x="3123" y="2386895"/>
          <a:ext cx="2478275" cy="148696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 </a:t>
          </a:r>
          <a:r>
            <a:rPr lang="en-US" sz="2300" kern="1200"/>
            <a:t>Management (policy, process, instructions-SOPs </a:t>
          </a:r>
          <a:r>
            <a:rPr lang="en-US" sz="2300" kern="1200" dirty="0" err="1"/>
            <a:t>etc</a:t>
          </a:r>
          <a:endParaRPr lang="en-US" sz="2300" kern="1200" dirty="0"/>
        </a:p>
      </dsp:txBody>
      <dsp:txXfrm>
        <a:off x="3123" y="2386895"/>
        <a:ext cx="2478275" cy="1486965"/>
      </dsp:txXfrm>
    </dsp:sp>
    <dsp:sp modelId="{7159C5E3-37AB-114D-A3DC-FF6C9A6C98BE}">
      <dsp:nvSpPr>
        <dsp:cNvPr id="0" name=""/>
        <dsp:cNvSpPr/>
      </dsp:nvSpPr>
      <dsp:spPr>
        <a:xfrm>
          <a:off x="2729227" y="2386895"/>
          <a:ext cx="2478275" cy="148696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kern="1200" dirty="0"/>
            <a:t>Roles and Responsibilities</a:t>
          </a:r>
        </a:p>
      </dsp:txBody>
      <dsp:txXfrm>
        <a:off x="2729227" y="2386895"/>
        <a:ext cx="2478275" cy="1486965"/>
      </dsp:txXfrm>
    </dsp:sp>
    <dsp:sp modelId="{96552F09-F7B3-514B-952E-9A31C91C92FD}">
      <dsp:nvSpPr>
        <dsp:cNvPr id="0" name=""/>
        <dsp:cNvSpPr/>
      </dsp:nvSpPr>
      <dsp:spPr>
        <a:xfrm>
          <a:off x="5455330" y="2386895"/>
          <a:ext cx="2478275" cy="148696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kern="1200" dirty="0"/>
            <a:t>Infrastructure</a:t>
          </a:r>
        </a:p>
      </dsp:txBody>
      <dsp:txXfrm>
        <a:off x="5455330" y="2386895"/>
        <a:ext cx="2478275" cy="1486965"/>
      </dsp:txXfrm>
    </dsp:sp>
    <dsp:sp modelId="{774B3588-A777-D840-96E4-189420E924C3}">
      <dsp:nvSpPr>
        <dsp:cNvPr id="0" name=""/>
        <dsp:cNvSpPr/>
      </dsp:nvSpPr>
      <dsp:spPr>
        <a:xfrm>
          <a:off x="8181434" y="2386895"/>
          <a:ext cx="2478275" cy="148696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kern="1200" dirty="0"/>
            <a:t>Compliance Calendar and Logistics</a:t>
          </a:r>
        </a:p>
      </dsp:txBody>
      <dsp:txXfrm>
        <a:off x="8181434" y="2386895"/>
        <a:ext cx="2478275" cy="148696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574028-9617-1A45-8009-DF73DA2E2656}">
      <dsp:nvSpPr>
        <dsp:cNvPr id="0" name=""/>
        <dsp:cNvSpPr/>
      </dsp:nvSpPr>
      <dsp:spPr>
        <a:xfrm>
          <a:off x="0" y="114598"/>
          <a:ext cx="9758388" cy="675327"/>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b="1" kern="1200" dirty="0"/>
            <a:t>The data security risk is significant and therefore requires appropriate controls</a:t>
          </a:r>
          <a:endParaRPr lang="en-US" sz="1700" kern="1200" dirty="0"/>
        </a:p>
      </dsp:txBody>
      <dsp:txXfrm>
        <a:off x="32967" y="147565"/>
        <a:ext cx="9692454" cy="609393"/>
      </dsp:txXfrm>
    </dsp:sp>
    <dsp:sp modelId="{A97E24B3-0DB5-C94D-AF05-FB727B2175DD}">
      <dsp:nvSpPr>
        <dsp:cNvPr id="0" name=""/>
        <dsp:cNvSpPr/>
      </dsp:nvSpPr>
      <dsp:spPr>
        <a:xfrm>
          <a:off x="0" y="838886"/>
          <a:ext cx="9758388" cy="675327"/>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b="1" kern="1200"/>
            <a:t>The threat of data compromise is global in scope (Web)</a:t>
          </a:r>
          <a:endParaRPr lang="en-US" sz="1700" kern="1200"/>
        </a:p>
      </dsp:txBody>
      <dsp:txXfrm>
        <a:off x="32967" y="871853"/>
        <a:ext cx="9692454" cy="609393"/>
      </dsp:txXfrm>
    </dsp:sp>
    <dsp:sp modelId="{32803AE6-EC7E-E74E-A557-CBF541ED3DDB}">
      <dsp:nvSpPr>
        <dsp:cNvPr id="0" name=""/>
        <dsp:cNvSpPr/>
      </dsp:nvSpPr>
      <dsp:spPr>
        <a:xfrm>
          <a:off x="0" y="1563173"/>
          <a:ext cx="9758388" cy="675327"/>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b="1" kern="1200"/>
            <a:t>Many parties are involved in maintaining data security</a:t>
          </a:r>
          <a:endParaRPr lang="en-US" sz="1700" kern="1200"/>
        </a:p>
      </dsp:txBody>
      <dsp:txXfrm>
        <a:off x="32967" y="1596140"/>
        <a:ext cx="9692454" cy="609393"/>
      </dsp:txXfrm>
    </dsp:sp>
    <dsp:sp modelId="{6B72680B-4DF6-6443-BDC2-86666F70E325}">
      <dsp:nvSpPr>
        <dsp:cNvPr id="0" name=""/>
        <dsp:cNvSpPr/>
      </dsp:nvSpPr>
      <dsp:spPr>
        <a:xfrm>
          <a:off x="0" y="2287461"/>
          <a:ext cx="9758388" cy="675327"/>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b="1" kern="1200"/>
            <a:t>The impact of data compromise is widespread financially, legally, and in goodwill exposures</a:t>
          </a:r>
          <a:endParaRPr lang="en-US" sz="1700" kern="1200"/>
        </a:p>
      </dsp:txBody>
      <dsp:txXfrm>
        <a:off x="32967" y="2320428"/>
        <a:ext cx="9692454" cy="609393"/>
      </dsp:txXfrm>
    </dsp:sp>
    <dsp:sp modelId="{FF9C25D3-A177-BB4A-9435-1E10930D2CE7}">
      <dsp:nvSpPr>
        <dsp:cNvPr id="0" name=""/>
        <dsp:cNvSpPr/>
      </dsp:nvSpPr>
      <dsp:spPr>
        <a:xfrm>
          <a:off x="0" y="3011749"/>
          <a:ext cx="9758388" cy="675327"/>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b="1" kern="1200"/>
            <a:t>Data security is a primary risk concern for Members, Merchants, Service Providers, Consumers, and Regulators</a:t>
          </a:r>
          <a:endParaRPr lang="en-US" sz="1700" kern="1200"/>
        </a:p>
      </dsp:txBody>
      <dsp:txXfrm>
        <a:off x="32967" y="3044716"/>
        <a:ext cx="9692454" cy="609393"/>
      </dsp:txXfrm>
    </dsp:sp>
    <dsp:sp modelId="{8B55D028-7E61-AC47-A2DC-3AA417CE7696}">
      <dsp:nvSpPr>
        <dsp:cNvPr id="0" name=""/>
        <dsp:cNvSpPr/>
      </dsp:nvSpPr>
      <dsp:spPr>
        <a:xfrm>
          <a:off x="0" y="3736036"/>
          <a:ext cx="9758388" cy="675327"/>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b="1" kern="1200"/>
            <a:t>Data security has evolved from an operational problem and financial threat to a significant reputation risk</a:t>
          </a:r>
          <a:endParaRPr lang="en-US" sz="1700" kern="1200"/>
        </a:p>
      </dsp:txBody>
      <dsp:txXfrm>
        <a:off x="32967" y="3769003"/>
        <a:ext cx="9692454" cy="6093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C0B9E8-4DC8-F345-AB48-A0E5D2F0C790}">
      <dsp:nvSpPr>
        <dsp:cNvPr id="0" name=""/>
        <dsp:cNvSpPr/>
      </dsp:nvSpPr>
      <dsp:spPr>
        <a:xfrm>
          <a:off x="0" y="236923"/>
          <a:ext cx="10941050" cy="54258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49147" tIns="270764" rIns="849147"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latin typeface="Arial" charset="0"/>
              <a:ea typeface="ＭＳ Ｐゴシック" charset="0"/>
              <a:cs typeface="Arial" charset="0"/>
            </a:rPr>
            <a:t>Desire to purchase goods and services without making an immediate cash disbursement</a:t>
          </a:r>
        </a:p>
      </dsp:txBody>
      <dsp:txXfrm>
        <a:off x="0" y="236923"/>
        <a:ext cx="10941050" cy="542587"/>
      </dsp:txXfrm>
    </dsp:sp>
    <dsp:sp modelId="{977C032B-43F5-D34A-9B96-AEB431AF5E18}">
      <dsp:nvSpPr>
        <dsp:cNvPr id="0" name=""/>
        <dsp:cNvSpPr/>
      </dsp:nvSpPr>
      <dsp:spPr>
        <a:xfrm>
          <a:off x="547052" y="45043"/>
          <a:ext cx="7658735"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9482" tIns="0" rIns="289482" bIns="0" numCol="1" spcCol="1270" anchor="ctr" anchorCtr="0">
          <a:noAutofit/>
        </a:bodyPr>
        <a:lstStyle/>
        <a:p>
          <a:pPr marL="0" lvl="0" indent="0" algn="l" defTabSz="577850">
            <a:lnSpc>
              <a:spcPct val="90000"/>
            </a:lnSpc>
            <a:spcBef>
              <a:spcPct val="0"/>
            </a:spcBef>
            <a:spcAft>
              <a:spcPct val="35000"/>
            </a:spcAft>
            <a:buFont typeface="Arial" charset="0"/>
            <a:buNone/>
          </a:pPr>
          <a:r>
            <a:rPr lang="en-US" sz="1300" kern="1200">
              <a:latin typeface="Arial" charset="0"/>
              <a:ea typeface="ＭＳ Ｐゴシック" charset="0"/>
              <a:cs typeface="Arial" charset="0"/>
            </a:rPr>
            <a:t>Consumers </a:t>
          </a:r>
          <a:endParaRPr lang="en-GB" sz="1300" kern="1200"/>
        </a:p>
      </dsp:txBody>
      <dsp:txXfrm>
        <a:off x="565786" y="63777"/>
        <a:ext cx="7621267" cy="346292"/>
      </dsp:txXfrm>
    </dsp:sp>
    <dsp:sp modelId="{4A5A5DDA-959B-1C49-BDBF-B91B6CFAF0B3}">
      <dsp:nvSpPr>
        <dsp:cNvPr id="0" name=""/>
        <dsp:cNvSpPr/>
      </dsp:nvSpPr>
      <dsp:spPr>
        <a:xfrm>
          <a:off x="0" y="1041591"/>
          <a:ext cx="10941050" cy="7371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49147" tIns="270764" rIns="849147"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latin typeface="Arial" charset="0"/>
              <a:ea typeface="ＭＳ Ｐゴシック" charset="0"/>
              <a:cs typeface="Arial" charset="0"/>
            </a:rPr>
            <a:t>Want to provide customers with the broadest range of payment options possible with the minimum   investment. </a:t>
          </a:r>
        </a:p>
        <a:p>
          <a:pPr marL="114300" lvl="1" indent="-114300" algn="l" defTabSz="577850">
            <a:lnSpc>
              <a:spcPct val="90000"/>
            </a:lnSpc>
            <a:spcBef>
              <a:spcPct val="0"/>
            </a:spcBef>
            <a:spcAft>
              <a:spcPct val="15000"/>
            </a:spcAft>
            <a:buChar char="•"/>
          </a:pPr>
          <a:r>
            <a:rPr lang="en-US" sz="1300" kern="1200" dirty="0">
              <a:latin typeface="Arial" charset="0"/>
              <a:ea typeface="ＭＳ Ｐゴシック" charset="0"/>
              <a:cs typeface="Arial" charset="0"/>
            </a:rPr>
            <a:t>Need the payment process to be as simple and fast as possible. </a:t>
          </a:r>
        </a:p>
      </dsp:txBody>
      <dsp:txXfrm>
        <a:off x="0" y="1041591"/>
        <a:ext cx="10941050" cy="737100"/>
      </dsp:txXfrm>
    </dsp:sp>
    <dsp:sp modelId="{BAFE096D-3166-5346-9CC3-7A2383B81EFF}">
      <dsp:nvSpPr>
        <dsp:cNvPr id="0" name=""/>
        <dsp:cNvSpPr/>
      </dsp:nvSpPr>
      <dsp:spPr>
        <a:xfrm>
          <a:off x="547052" y="849711"/>
          <a:ext cx="7658735"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9482" tIns="0" rIns="289482" bIns="0" numCol="1" spcCol="1270" anchor="ctr" anchorCtr="0">
          <a:noAutofit/>
        </a:bodyPr>
        <a:lstStyle/>
        <a:p>
          <a:pPr marL="0" lvl="0" indent="0" algn="l" defTabSz="577850">
            <a:lnSpc>
              <a:spcPct val="90000"/>
            </a:lnSpc>
            <a:spcBef>
              <a:spcPct val="0"/>
            </a:spcBef>
            <a:spcAft>
              <a:spcPct val="35000"/>
            </a:spcAft>
            <a:buNone/>
          </a:pPr>
          <a:r>
            <a:rPr lang="en-US" sz="1300" kern="1200" dirty="0">
              <a:latin typeface="Arial" charset="0"/>
              <a:ea typeface="ＭＳ Ｐゴシック" charset="0"/>
              <a:cs typeface="Arial" charset="0"/>
            </a:rPr>
            <a:t>Merchants </a:t>
          </a:r>
        </a:p>
      </dsp:txBody>
      <dsp:txXfrm>
        <a:off x="565786" y="868445"/>
        <a:ext cx="7621267" cy="346292"/>
      </dsp:txXfrm>
    </dsp:sp>
    <dsp:sp modelId="{99D41FB7-320B-1C40-9131-A78F01B0F4A9}">
      <dsp:nvSpPr>
        <dsp:cNvPr id="0" name=""/>
        <dsp:cNvSpPr/>
      </dsp:nvSpPr>
      <dsp:spPr>
        <a:xfrm>
          <a:off x="0" y="2040771"/>
          <a:ext cx="10941050" cy="7371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49147" tIns="270764" rIns="849147"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latin typeface="Arial" charset="0"/>
              <a:ea typeface="ＭＳ Ｐゴシック" charset="0"/>
              <a:cs typeface="Arial" charset="0"/>
            </a:rPr>
            <a:t>Desire to offer a broad range of financial services to consumers. </a:t>
          </a:r>
        </a:p>
        <a:p>
          <a:pPr marL="114300" lvl="1" indent="-114300" algn="l" defTabSz="577850">
            <a:lnSpc>
              <a:spcPct val="90000"/>
            </a:lnSpc>
            <a:spcBef>
              <a:spcPct val="0"/>
            </a:spcBef>
            <a:spcAft>
              <a:spcPct val="15000"/>
            </a:spcAft>
            <a:buChar char="•"/>
          </a:pPr>
          <a:r>
            <a:rPr lang="en-US" sz="1300" kern="1200" dirty="0">
              <a:latin typeface="Arial" charset="0"/>
              <a:ea typeface="ＭＳ Ｐゴシック" charset="0"/>
              <a:cs typeface="Arial" charset="0"/>
            </a:rPr>
            <a:t>Want to charge an annual fee for issuing the card and interest on the payment card balance. </a:t>
          </a:r>
        </a:p>
      </dsp:txBody>
      <dsp:txXfrm>
        <a:off x="0" y="2040771"/>
        <a:ext cx="10941050" cy="737100"/>
      </dsp:txXfrm>
    </dsp:sp>
    <dsp:sp modelId="{BE26C1F9-B843-0743-997D-4B4D1A8E6702}">
      <dsp:nvSpPr>
        <dsp:cNvPr id="0" name=""/>
        <dsp:cNvSpPr/>
      </dsp:nvSpPr>
      <dsp:spPr>
        <a:xfrm>
          <a:off x="547052" y="1848891"/>
          <a:ext cx="7658735"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9482" tIns="0" rIns="289482" bIns="0" numCol="1" spcCol="1270" anchor="ctr" anchorCtr="0">
          <a:noAutofit/>
        </a:bodyPr>
        <a:lstStyle/>
        <a:p>
          <a:pPr marL="0" lvl="0" indent="0" algn="l" defTabSz="577850">
            <a:lnSpc>
              <a:spcPct val="90000"/>
            </a:lnSpc>
            <a:spcBef>
              <a:spcPct val="0"/>
            </a:spcBef>
            <a:spcAft>
              <a:spcPct val="35000"/>
            </a:spcAft>
            <a:buNone/>
          </a:pPr>
          <a:r>
            <a:rPr lang="en-US" sz="1300" kern="1200" dirty="0">
              <a:latin typeface="Arial" charset="0"/>
              <a:ea typeface="ＭＳ Ｐゴシック" charset="0"/>
              <a:cs typeface="Arial" charset="0"/>
            </a:rPr>
            <a:t>Issuing Banks </a:t>
          </a:r>
        </a:p>
      </dsp:txBody>
      <dsp:txXfrm>
        <a:off x="565786" y="1867625"/>
        <a:ext cx="7621267" cy="346292"/>
      </dsp:txXfrm>
    </dsp:sp>
    <dsp:sp modelId="{EEDF7CE1-59F8-204B-B109-936027EF4D90}">
      <dsp:nvSpPr>
        <dsp:cNvPr id="0" name=""/>
        <dsp:cNvSpPr/>
      </dsp:nvSpPr>
      <dsp:spPr>
        <a:xfrm>
          <a:off x="0" y="3039951"/>
          <a:ext cx="10941050" cy="9418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49147" tIns="270764" rIns="849147"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latin typeface="Arial" charset="0"/>
              <a:ea typeface="ＭＳ Ｐゴシック" charset="0"/>
              <a:cs typeface="Arial" charset="0"/>
            </a:rPr>
            <a:t>Want to offer a broad range of payment options to consumers.</a:t>
          </a:r>
        </a:p>
        <a:p>
          <a:pPr marL="114300" lvl="1" indent="-114300" algn="l" defTabSz="577850">
            <a:lnSpc>
              <a:spcPct val="90000"/>
            </a:lnSpc>
            <a:spcBef>
              <a:spcPct val="0"/>
            </a:spcBef>
            <a:spcAft>
              <a:spcPct val="15000"/>
            </a:spcAft>
            <a:buChar char="•"/>
          </a:pPr>
          <a:r>
            <a:rPr lang="en-US" sz="1300" kern="1200" dirty="0">
              <a:latin typeface="Arial" charset="0"/>
              <a:ea typeface="ＭＳ Ｐゴシック" charset="0"/>
              <a:cs typeface="Arial" charset="0"/>
            </a:rPr>
            <a:t>Need to cover the cost of processing and the risk associated with the transaction.</a:t>
          </a:r>
        </a:p>
        <a:p>
          <a:pPr marL="114300" lvl="1" indent="-114300" algn="l" defTabSz="577850">
            <a:lnSpc>
              <a:spcPct val="90000"/>
            </a:lnSpc>
            <a:spcBef>
              <a:spcPct val="0"/>
            </a:spcBef>
            <a:spcAft>
              <a:spcPct val="15000"/>
            </a:spcAft>
            <a:buChar char="•"/>
          </a:pPr>
          <a:r>
            <a:rPr lang="en-US" sz="1300" kern="1200" dirty="0">
              <a:latin typeface="Arial" charset="0"/>
              <a:ea typeface="ＭＳ Ｐゴシック" charset="0"/>
              <a:cs typeface="Arial" charset="0"/>
            </a:rPr>
            <a:t>They are required to compensate the issuing bank with the proceeds of the interchange fee. </a:t>
          </a:r>
        </a:p>
      </dsp:txBody>
      <dsp:txXfrm>
        <a:off x="0" y="3039951"/>
        <a:ext cx="10941050" cy="941850"/>
      </dsp:txXfrm>
    </dsp:sp>
    <dsp:sp modelId="{4B71D520-F181-9341-959F-BCE0B3D46A46}">
      <dsp:nvSpPr>
        <dsp:cNvPr id="0" name=""/>
        <dsp:cNvSpPr/>
      </dsp:nvSpPr>
      <dsp:spPr>
        <a:xfrm>
          <a:off x="547052" y="2848071"/>
          <a:ext cx="7658735"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9482" tIns="0" rIns="289482" bIns="0" numCol="1" spcCol="1270" anchor="ctr" anchorCtr="0">
          <a:noAutofit/>
        </a:bodyPr>
        <a:lstStyle/>
        <a:p>
          <a:pPr marL="0" lvl="0" indent="0" algn="l" defTabSz="577850">
            <a:lnSpc>
              <a:spcPct val="90000"/>
            </a:lnSpc>
            <a:spcBef>
              <a:spcPct val="0"/>
            </a:spcBef>
            <a:spcAft>
              <a:spcPct val="35000"/>
            </a:spcAft>
            <a:buNone/>
          </a:pPr>
          <a:r>
            <a:rPr lang="en-US" sz="1300" kern="1200">
              <a:latin typeface="Arial" charset="0"/>
              <a:ea typeface="ＭＳ Ｐゴシック" charset="0"/>
              <a:cs typeface="Arial" charset="0"/>
            </a:rPr>
            <a:t>Associations </a:t>
          </a:r>
          <a:endParaRPr lang="en-US" sz="1300" kern="1200" dirty="0">
            <a:latin typeface="Arial" charset="0"/>
            <a:ea typeface="ＭＳ Ｐゴシック" charset="0"/>
            <a:cs typeface="Arial" charset="0"/>
          </a:endParaRPr>
        </a:p>
      </dsp:txBody>
      <dsp:txXfrm>
        <a:off x="565786" y="2866805"/>
        <a:ext cx="7621267" cy="346292"/>
      </dsp:txXfrm>
    </dsp:sp>
    <dsp:sp modelId="{93473DF3-E039-FF44-87D5-15BB3D5C1A9A}">
      <dsp:nvSpPr>
        <dsp:cNvPr id="0" name=""/>
        <dsp:cNvSpPr/>
      </dsp:nvSpPr>
      <dsp:spPr>
        <a:xfrm>
          <a:off x="0" y="4243881"/>
          <a:ext cx="10941050" cy="7371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49147" tIns="270764" rIns="849147"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latin typeface="Arial" charset="0"/>
              <a:ea typeface="ＭＳ Ｐゴシック" charset="0"/>
              <a:cs typeface="Arial" charset="0"/>
            </a:rPr>
            <a:t>Desires to provide merchants with the maximum range of payment options with minimum investment.</a:t>
          </a:r>
        </a:p>
        <a:p>
          <a:pPr marL="114300" lvl="1" indent="-114300" algn="l" defTabSz="577850">
            <a:lnSpc>
              <a:spcPct val="90000"/>
            </a:lnSpc>
            <a:spcBef>
              <a:spcPct val="0"/>
            </a:spcBef>
            <a:spcAft>
              <a:spcPct val="15000"/>
            </a:spcAft>
            <a:buChar char="•"/>
          </a:pPr>
          <a:r>
            <a:rPr lang="en-US" sz="1300" kern="1200" dirty="0">
              <a:latin typeface="Arial" charset="0"/>
              <a:ea typeface="ＭＳ Ｐゴシック" charset="0"/>
              <a:cs typeface="Arial" charset="0"/>
            </a:rPr>
            <a:t>Need to make a profit on the transactions processed. </a:t>
          </a:r>
        </a:p>
      </dsp:txBody>
      <dsp:txXfrm>
        <a:off x="0" y="4243881"/>
        <a:ext cx="10941050" cy="737100"/>
      </dsp:txXfrm>
    </dsp:sp>
    <dsp:sp modelId="{3E428CFC-AE6E-FC49-BE13-595ECF76E70B}">
      <dsp:nvSpPr>
        <dsp:cNvPr id="0" name=""/>
        <dsp:cNvSpPr/>
      </dsp:nvSpPr>
      <dsp:spPr>
        <a:xfrm>
          <a:off x="547052" y="4052001"/>
          <a:ext cx="7658735"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9482" tIns="0" rIns="289482" bIns="0" numCol="1" spcCol="1270" anchor="ctr" anchorCtr="0">
          <a:noAutofit/>
        </a:bodyPr>
        <a:lstStyle/>
        <a:p>
          <a:pPr marL="0" lvl="0" indent="0" algn="l" defTabSz="577850">
            <a:lnSpc>
              <a:spcPct val="90000"/>
            </a:lnSpc>
            <a:spcBef>
              <a:spcPct val="0"/>
            </a:spcBef>
            <a:spcAft>
              <a:spcPct val="35000"/>
            </a:spcAft>
            <a:buNone/>
          </a:pPr>
          <a:r>
            <a:rPr lang="en-US" sz="1300" kern="1200" dirty="0">
              <a:latin typeface="Arial" charset="0"/>
              <a:ea typeface="ＭＳ Ｐゴシック" charset="0"/>
              <a:cs typeface="Arial" charset="0"/>
            </a:rPr>
            <a:t>Acquiring Processor </a:t>
          </a:r>
        </a:p>
      </dsp:txBody>
      <dsp:txXfrm>
        <a:off x="565786" y="4070735"/>
        <a:ext cx="7621267" cy="3462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D24EFC-514F-594D-89BC-CEBC1579E7BF}">
      <dsp:nvSpPr>
        <dsp:cNvPr id="0" name=""/>
        <dsp:cNvSpPr/>
      </dsp:nvSpPr>
      <dsp:spPr>
        <a:xfrm rot="5400000">
          <a:off x="6978663" y="-2827138"/>
          <a:ext cx="1166849" cy="7117259"/>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latin typeface="Helvetica" charset="0"/>
              <a:ea typeface="ＭＳ Ｐゴシック" charset="0"/>
            </a:rPr>
            <a:t>1. Install and maintain a </a:t>
          </a:r>
          <a:r>
            <a:rPr lang="en-US" sz="1900" u="sng" kern="1200" dirty="0">
              <a:latin typeface="Helvetica" charset="0"/>
              <a:ea typeface="ＭＳ Ｐゴシック" charset="0"/>
            </a:rPr>
            <a:t>firewall</a:t>
          </a:r>
          <a:r>
            <a:rPr lang="en-US" sz="1900" kern="1200" dirty="0">
              <a:latin typeface="Helvetica" charset="0"/>
              <a:ea typeface="ＭＳ Ｐゴシック" charset="0"/>
            </a:rPr>
            <a:t> configuration to protect data.</a:t>
          </a:r>
          <a:endParaRPr lang="en-US" sz="1900" kern="1200" dirty="0"/>
        </a:p>
        <a:p>
          <a:pPr marL="171450" lvl="1" indent="-171450" algn="l" defTabSz="844550">
            <a:lnSpc>
              <a:spcPct val="90000"/>
            </a:lnSpc>
            <a:spcBef>
              <a:spcPct val="0"/>
            </a:spcBef>
            <a:spcAft>
              <a:spcPct val="15000"/>
            </a:spcAft>
            <a:buChar char="•"/>
          </a:pPr>
          <a:r>
            <a:rPr lang="en-US" sz="1900" kern="1200" dirty="0">
              <a:latin typeface="Helvetica" charset="0"/>
              <a:ea typeface="ＭＳ Ｐゴシック" charset="0"/>
            </a:rPr>
            <a:t>2. Do not use vendor-supplied defaults for system passwords and other security parameters.</a:t>
          </a:r>
        </a:p>
      </dsp:txBody>
      <dsp:txXfrm rot="-5400000">
        <a:off x="4003459" y="205027"/>
        <a:ext cx="7060298" cy="1052927"/>
      </dsp:txXfrm>
    </dsp:sp>
    <dsp:sp modelId="{E64BCF1D-DDF0-4842-9B2F-30C687CD13F3}">
      <dsp:nvSpPr>
        <dsp:cNvPr id="0" name=""/>
        <dsp:cNvSpPr/>
      </dsp:nvSpPr>
      <dsp:spPr>
        <a:xfrm>
          <a:off x="0" y="2209"/>
          <a:ext cx="4003458" cy="1458562"/>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b="1" kern="1200" dirty="0">
              <a:latin typeface="Helvetica" charset="0"/>
              <a:ea typeface="ＭＳ Ｐゴシック" charset="0"/>
            </a:rPr>
            <a:t>Build and Maintain a </a:t>
          </a:r>
          <a:r>
            <a:rPr lang="en-US" sz="2700" b="1" u="sng" kern="1200" dirty="0">
              <a:latin typeface="Helvetica" charset="0"/>
              <a:ea typeface="ＭＳ Ｐゴシック" charset="0"/>
            </a:rPr>
            <a:t>Secure Network</a:t>
          </a:r>
          <a:endParaRPr lang="en-US" sz="2700" kern="1200" dirty="0"/>
        </a:p>
      </dsp:txBody>
      <dsp:txXfrm>
        <a:off x="71201" y="73410"/>
        <a:ext cx="3861056" cy="1316160"/>
      </dsp:txXfrm>
    </dsp:sp>
    <dsp:sp modelId="{B86F197C-1208-1242-84E2-2CA7711D4481}">
      <dsp:nvSpPr>
        <dsp:cNvPr id="0" name=""/>
        <dsp:cNvSpPr/>
      </dsp:nvSpPr>
      <dsp:spPr>
        <a:xfrm rot="5400000">
          <a:off x="6978663" y="-1295648"/>
          <a:ext cx="1166849" cy="7117259"/>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a:latin typeface="Helvetica" charset="0"/>
              <a:ea typeface="ＭＳ Ｐゴシック" charset="0"/>
            </a:rPr>
            <a:t>3. Protect stored data.</a:t>
          </a:r>
          <a:endParaRPr lang="en-US" sz="1900" kern="1200" dirty="0"/>
        </a:p>
        <a:p>
          <a:pPr marL="171450" lvl="1" indent="-171450" algn="l" defTabSz="844550">
            <a:lnSpc>
              <a:spcPct val="90000"/>
            </a:lnSpc>
            <a:spcBef>
              <a:spcPct val="0"/>
            </a:spcBef>
            <a:spcAft>
              <a:spcPct val="15000"/>
            </a:spcAft>
            <a:buChar char="•"/>
          </a:pPr>
          <a:r>
            <a:rPr lang="en-US" sz="1900" kern="1200" dirty="0">
              <a:latin typeface="Helvetica" charset="0"/>
              <a:ea typeface="ＭＳ Ｐゴシック" charset="0"/>
            </a:rPr>
            <a:t>4. </a:t>
          </a:r>
          <a:r>
            <a:rPr lang="en-US" sz="1900" u="sng" kern="1200" dirty="0">
              <a:latin typeface="Helvetica" charset="0"/>
              <a:ea typeface="ＭＳ Ｐゴシック" charset="0"/>
            </a:rPr>
            <a:t>Encrypt </a:t>
          </a:r>
          <a:r>
            <a:rPr lang="en-US" sz="1900" i="1" u="sng" kern="1200" dirty="0">
              <a:latin typeface="Helvetica" charset="0"/>
              <a:ea typeface="ＭＳ Ｐゴシック" charset="0"/>
            </a:rPr>
            <a:t>transmission</a:t>
          </a:r>
          <a:r>
            <a:rPr lang="en-US" sz="1900" kern="1200" dirty="0">
              <a:latin typeface="Helvetica" charset="0"/>
              <a:ea typeface="ＭＳ Ｐゴシック" charset="0"/>
            </a:rPr>
            <a:t> of cardholder data and sensitive information across public networks.</a:t>
          </a:r>
        </a:p>
      </dsp:txBody>
      <dsp:txXfrm rot="-5400000">
        <a:off x="4003459" y="1736517"/>
        <a:ext cx="7060298" cy="1052927"/>
      </dsp:txXfrm>
    </dsp:sp>
    <dsp:sp modelId="{74C82045-EBC7-F543-90C9-2767607C6FA1}">
      <dsp:nvSpPr>
        <dsp:cNvPr id="0" name=""/>
        <dsp:cNvSpPr/>
      </dsp:nvSpPr>
      <dsp:spPr>
        <a:xfrm>
          <a:off x="0" y="1533700"/>
          <a:ext cx="4003458" cy="1458562"/>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b="1" kern="1200" dirty="0">
              <a:latin typeface="Helvetica" charset="0"/>
              <a:ea typeface="ＭＳ Ｐゴシック" charset="0"/>
            </a:rPr>
            <a:t>Protect Cardholder Data</a:t>
          </a:r>
          <a:endParaRPr lang="en-US" sz="2700" kern="1200" dirty="0"/>
        </a:p>
      </dsp:txBody>
      <dsp:txXfrm>
        <a:off x="71201" y="1604901"/>
        <a:ext cx="3861056" cy="1316160"/>
      </dsp:txXfrm>
    </dsp:sp>
    <dsp:sp modelId="{52B90463-5E74-554A-A6AE-E375281F8099}">
      <dsp:nvSpPr>
        <dsp:cNvPr id="0" name=""/>
        <dsp:cNvSpPr/>
      </dsp:nvSpPr>
      <dsp:spPr>
        <a:xfrm rot="5400000">
          <a:off x="6978663" y="235842"/>
          <a:ext cx="1166849" cy="7117259"/>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a:latin typeface="Helvetica" charset="0"/>
              <a:ea typeface="ＭＳ Ｐゴシック" charset="0"/>
            </a:rPr>
            <a:t>5. Use and regularly update antivirus software.</a:t>
          </a:r>
          <a:endParaRPr lang="en-US" sz="1900" kern="1200" dirty="0"/>
        </a:p>
        <a:p>
          <a:pPr marL="171450" lvl="1" indent="-171450" algn="l" defTabSz="844550">
            <a:lnSpc>
              <a:spcPct val="90000"/>
            </a:lnSpc>
            <a:spcBef>
              <a:spcPct val="0"/>
            </a:spcBef>
            <a:spcAft>
              <a:spcPct val="15000"/>
            </a:spcAft>
            <a:buChar char="•"/>
          </a:pPr>
          <a:r>
            <a:rPr lang="en-US" sz="1900" kern="1200" dirty="0">
              <a:latin typeface="Helvetica" charset="0"/>
              <a:ea typeface="ＭＳ Ｐゴシック" charset="0"/>
            </a:rPr>
            <a:t>6. </a:t>
          </a:r>
          <a:r>
            <a:rPr lang="en-US" sz="1900" u="sng" kern="1200" dirty="0">
              <a:latin typeface="Helvetica" charset="0"/>
              <a:ea typeface="ＭＳ Ｐゴシック" charset="0"/>
            </a:rPr>
            <a:t>Develop</a:t>
          </a:r>
          <a:r>
            <a:rPr lang="en-US" sz="1900" kern="1200" dirty="0">
              <a:latin typeface="Helvetica" charset="0"/>
              <a:ea typeface="ＭＳ Ｐゴシック" charset="0"/>
            </a:rPr>
            <a:t> and maintain secure systems and applications</a:t>
          </a:r>
        </a:p>
      </dsp:txBody>
      <dsp:txXfrm rot="-5400000">
        <a:off x="4003459" y="3268008"/>
        <a:ext cx="7060298" cy="1052927"/>
      </dsp:txXfrm>
    </dsp:sp>
    <dsp:sp modelId="{B5F40F6D-003B-2E4E-A22E-6135B72699E8}">
      <dsp:nvSpPr>
        <dsp:cNvPr id="0" name=""/>
        <dsp:cNvSpPr/>
      </dsp:nvSpPr>
      <dsp:spPr>
        <a:xfrm>
          <a:off x="0" y="3065190"/>
          <a:ext cx="4003458" cy="1458562"/>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b="1" kern="1200" dirty="0">
              <a:latin typeface="Helvetica" charset="0"/>
              <a:ea typeface="ＭＳ Ｐゴシック" charset="0"/>
            </a:rPr>
            <a:t>Maintain a Vulnerability Management Program</a:t>
          </a:r>
          <a:endParaRPr lang="en-US" sz="2700" kern="1200" dirty="0"/>
        </a:p>
      </dsp:txBody>
      <dsp:txXfrm>
        <a:off x="71201" y="3136391"/>
        <a:ext cx="3861056" cy="13161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D24EFC-514F-594D-89BC-CEBC1579E7BF}">
      <dsp:nvSpPr>
        <dsp:cNvPr id="0" name=""/>
        <dsp:cNvSpPr/>
      </dsp:nvSpPr>
      <dsp:spPr>
        <a:xfrm rot="5400000">
          <a:off x="6256287" y="-2487196"/>
          <a:ext cx="1166849" cy="6437376"/>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Helvetica" charset="0"/>
              <a:ea typeface="ＭＳ Ｐゴシック" charset="0"/>
            </a:rPr>
            <a:t>7. Restrict access to data by business need-to-know.</a:t>
          </a:r>
          <a:endParaRPr lang="en-US" sz="1800" kern="1200" dirty="0"/>
        </a:p>
        <a:p>
          <a:pPr marL="171450" lvl="1" indent="-171450" algn="l" defTabSz="800100">
            <a:lnSpc>
              <a:spcPct val="90000"/>
            </a:lnSpc>
            <a:spcBef>
              <a:spcPct val="0"/>
            </a:spcBef>
            <a:spcAft>
              <a:spcPct val="15000"/>
            </a:spcAft>
            <a:buChar char="•"/>
          </a:pPr>
          <a:r>
            <a:rPr lang="en-US" sz="1800" kern="1200">
              <a:latin typeface="Helvetica" charset="0"/>
              <a:ea typeface="ＭＳ Ｐゴシック" charset="0"/>
            </a:rPr>
            <a:t>8. Assign a unique ID to each person with computer access.</a:t>
          </a:r>
          <a:endParaRPr lang="en-US" sz="1800" kern="1200" dirty="0">
            <a:latin typeface="Helvetica" charset="0"/>
            <a:ea typeface="ＭＳ Ｐゴシック" charset="0"/>
          </a:endParaRPr>
        </a:p>
        <a:p>
          <a:pPr marL="171450" lvl="1" indent="-171450" algn="l" defTabSz="800100">
            <a:lnSpc>
              <a:spcPct val="90000"/>
            </a:lnSpc>
            <a:spcBef>
              <a:spcPct val="0"/>
            </a:spcBef>
            <a:spcAft>
              <a:spcPct val="15000"/>
            </a:spcAft>
            <a:buChar char="•"/>
          </a:pPr>
          <a:r>
            <a:rPr lang="en-US" sz="1800" kern="1200" dirty="0">
              <a:latin typeface="Helvetica" charset="0"/>
              <a:ea typeface="ＭＳ Ｐゴシック" charset="0"/>
            </a:rPr>
            <a:t>9. </a:t>
          </a:r>
          <a:r>
            <a:rPr lang="en-US" sz="1800" u="sng" kern="1200" dirty="0">
              <a:latin typeface="Helvetica" charset="0"/>
              <a:ea typeface="ＭＳ Ｐゴシック" charset="0"/>
            </a:rPr>
            <a:t>Restrict physical access</a:t>
          </a:r>
          <a:r>
            <a:rPr lang="en-US" sz="1800" kern="1200" dirty="0">
              <a:latin typeface="Helvetica" charset="0"/>
              <a:ea typeface="ＭＳ Ｐゴシック" charset="0"/>
            </a:rPr>
            <a:t> to cardholder data.</a:t>
          </a:r>
        </a:p>
      </dsp:txBody>
      <dsp:txXfrm rot="-5400000">
        <a:off x="3621024" y="205028"/>
        <a:ext cx="6380415" cy="1052927"/>
      </dsp:txXfrm>
    </dsp:sp>
    <dsp:sp modelId="{E64BCF1D-DDF0-4842-9B2F-30C687CD13F3}">
      <dsp:nvSpPr>
        <dsp:cNvPr id="0" name=""/>
        <dsp:cNvSpPr/>
      </dsp:nvSpPr>
      <dsp:spPr>
        <a:xfrm>
          <a:off x="0" y="2209"/>
          <a:ext cx="3621024" cy="1458562"/>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b="1" kern="1200" dirty="0">
              <a:latin typeface="Helvetica" charset="0"/>
              <a:ea typeface="ＭＳ Ｐゴシック" charset="0"/>
            </a:rPr>
            <a:t>Implement Strong Access Control Measures</a:t>
          </a:r>
          <a:endParaRPr lang="en-US" sz="3000" kern="1200" dirty="0"/>
        </a:p>
      </dsp:txBody>
      <dsp:txXfrm>
        <a:off x="71201" y="73410"/>
        <a:ext cx="3478622" cy="1316160"/>
      </dsp:txXfrm>
    </dsp:sp>
    <dsp:sp modelId="{B86F197C-1208-1242-84E2-2CA7711D4481}">
      <dsp:nvSpPr>
        <dsp:cNvPr id="0" name=""/>
        <dsp:cNvSpPr/>
      </dsp:nvSpPr>
      <dsp:spPr>
        <a:xfrm rot="5400000">
          <a:off x="6256287" y="-955706"/>
          <a:ext cx="1166849" cy="6437376"/>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a:latin typeface="Helvetica" charset="0"/>
              <a:ea typeface="ＭＳ Ｐゴシック" charset="0"/>
            </a:rPr>
            <a:t>10. Track and </a:t>
          </a:r>
          <a:r>
            <a:rPr lang="en-US" sz="1800" u="sng" kern="1200">
              <a:latin typeface="Helvetica" charset="0"/>
              <a:ea typeface="ＭＳ Ｐゴシック" charset="0"/>
            </a:rPr>
            <a:t>monitor all access to network</a:t>
          </a:r>
          <a:r>
            <a:rPr lang="en-US" sz="1800" kern="1200">
              <a:latin typeface="Helvetica" charset="0"/>
              <a:ea typeface="ＭＳ Ｐゴシック" charset="0"/>
            </a:rPr>
            <a:t> resources and cardholder data.</a:t>
          </a:r>
          <a:endParaRPr lang="en-US" sz="1800" kern="1200" dirty="0"/>
        </a:p>
        <a:p>
          <a:pPr marL="171450" lvl="1" indent="-171450" algn="l" defTabSz="800100">
            <a:lnSpc>
              <a:spcPct val="90000"/>
            </a:lnSpc>
            <a:spcBef>
              <a:spcPct val="0"/>
            </a:spcBef>
            <a:spcAft>
              <a:spcPct val="15000"/>
            </a:spcAft>
            <a:buChar char="•"/>
          </a:pPr>
          <a:r>
            <a:rPr lang="en-US" sz="1800" kern="1200" dirty="0">
              <a:latin typeface="Helvetica" charset="0"/>
              <a:ea typeface="ＭＳ Ｐゴシック" charset="0"/>
            </a:rPr>
            <a:t>11. Routinely </a:t>
          </a:r>
          <a:r>
            <a:rPr lang="en-US" sz="1800" u="sng" kern="1200" dirty="0">
              <a:latin typeface="Helvetica" charset="0"/>
              <a:ea typeface="ＭＳ Ｐゴシック" charset="0"/>
            </a:rPr>
            <a:t>test security</a:t>
          </a:r>
          <a:r>
            <a:rPr lang="en-US" sz="1800" kern="1200" dirty="0">
              <a:latin typeface="Helvetica" charset="0"/>
              <a:ea typeface="ＭＳ Ｐゴシック" charset="0"/>
            </a:rPr>
            <a:t> systems and processes.</a:t>
          </a:r>
        </a:p>
      </dsp:txBody>
      <dsp:txXfrm rot="-5400000">
        <a:off x="3621024" y="1736518"/>
        <a:ext cx="6380415" cy="1052927"/>
      </dsp:txXfrm>
    </dsp:sp>
    <dsp:sp modelId="{74C82045-EBC7-F543-90C9-2767607C6FA1}">
      <dsp:nvSpPr>
        <dsp:cNvPr id="0" name=""/>
        <dsp:cNvSpPr/>
      </dsp:nvSpPr>
      <dsp:spPr>
        <a:xfrm>
          <a:off x="0" y="1533700"/>
          <a:ext cx="3621024" cy="1458562"/>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b="1" kern="1200" dirty="0">
              <a:latin typeface="Helvetica" charset="0"/>
              <a:ea typeface="ＭＳ Ｐゴシック" charset="0"/>
            </a:rPr>
            <a:t>Regularly Monitor and Test Networks</a:t>
          </a:r>
          <a:endParaRPr lang="en-US" sz="3000" kern="1200" dirty="0"/>
        </a:p>
      </dsp:txBody>
      <dsp:txXfrm>
        <a:off x="71201" y="1604901"/>
        <a:ext cx="3478622" cy="1316160"/>
      </dsp:txXfrm>
    </dsp:sp>
    <dsp:sp modelId="{52B90463-5E74-554A-A6AE-E375281F8099}">
      <dsp:nvSpPr>
        <dsp:cNvPr id="0" name=""/>
        <dsp:cNvSpPr/>
      </dsp:nvSpPr>
      <dsp:spPr>
        <a:xfrm rot="5400000">
          <a:off x="6256287" y="575783"/>
          <a:ext cx="1166849" cy="6437376"/>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Helvetica" charset="0"/>
              <a:ea typeface="ＭＳ Ｐゴシック" charset="0"/>
            </a:rPr>
            <a:t>12. Establish high-level security principles and procedures.</a:t>
          </a:r>
          <a:endParaRPr lang="en-US" sz="1800" kern="1200" dirty="0"/>
        </a:p>
      </dsp:txBody>
      <dsp:txXfrm rot="-5400000">
        <a:off x="3621024" y="3268008"/>
        <a:ext cx="6380415" cy="1052927"/>
      </dsp:txXfrm>
    </dsp:sp>
    <dsp:sp modelId="{B5F40F6D-003B-2E4E-A22E-6135B72699E8}">
      <dsp:nvSpPr>
        <dsp:cNvPr id="0" name=""/>
        <dsp:cNvSpPr/>
      </dsp:nvSpPr>
      <dsp:spPr>
        <a:xfrm>
          <a:off x="0" y="3065190"/>
          <a:ext cx="3621024" cy="1458562"/>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b="1" kern="1200" dirty="0">
              <a:latin typeface="Helvetica" charset="0"/>
              <a:ea typeface="ＭＳ Ｐゴシック" charset="0"/>
            </a:rPr>
            <a:t>Maintain an Information Security Policy</a:t>
          </a:r>
          <a:endParaRPr lang="en-US" sz="3000" kern="1200" dirty="0"/>
        </a:p>
      </dsp:txBody>
      <dsp:txXfrm>
        <a:off x="71201" y="3136391"/>
        <a:ext cx="3478622" cy="13161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9D2E85-E6A4-A640-BB35-4AB4C16BD544}">
      <dsp:nvSpPr>
        <dsp:cNvPr id="0" name=""/>
        <dsp:cNvSpPr/>
      </dsp:nvSpPr>
      <dsp:spPr>
        <a:xfrm rot="5400000">
          <a:off x="5160327" y="-2086455"/>
          <a:ext cx="871601" cy="5266944"/>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rtl="0">
            <a:lnSpc>
              <a:spcPct val="90000"/>
            </a:lnSpc>
            <a:spcBef>
              <a:spcPct val="0"/>
            </a:spcBef>
            <a:spcAft>
              <a:spcPct val="15000"/>
            </a:spcAft>
            <a:buChar char="•"/>
          </a:pPr>
          <a:r>
            <a:rPr lang="en-IN" sz="1100" kern="1200" dirty="0"/>
            <a:t>complying with the requirements of standard helps an entity to secure the network and infrastructure from external and internal threats. Companies who are PCI compliant significantly reduce their risk of a breach, and therefore, their exposure to penalties and reduce the reputation loss.</a:t>
          </a:r>
          <a:endParaRPr lang="en-US" sz="1100" kern="1200" dirty="0"/>
        </a:p>
      </dsp:txBody>
      <dsp:txXfrm rot="-5400000">
        <a:off x="2962656" y="153764"/>
        <a:ext cx="5224396" cy="786505"/>
      </dsp:txXfrm>
    </dsp:sp>
    <dsp:sp modelId="{3FBBCECD-4316-3B42-A0EC-790265DB99F7}">
      <dsp:nvSpPr>
        <dsp:cNvPr id="0" name=""/>
        <dsp:cNvSpPr/>
      </dsp:nvSpPr>
      <dsp:spPr>
        <a:xfrm>
          <a:off x="0" y="2265"/>
          <a:ext cx="2962656" cy="108950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rtl="0">
            <a:lnSpc>
              <a:spcPct val="90000"/>
            </a:lnSpc>
            <a:spcBef>
              <a:spcPct val="0"/>
            </a:spcBef>
            <a:spcAft>
              <a:spcPct val="35000"/>
            </a:spcAft>
            <a:buNone/>
          </a:pPr>
          <a:r>
            <a:rPr lang="en-IN" sz="2800" kern="1200" dirty="0"/>
            <a:t>Reduce the risk of security breaches:</a:t>
          </a:r>
          <a:endParaRPr lang="en-US" sz="2800" kern="1200" dirty="0"/>
        </a:p>
      </dsp:txBody>
      <dsp:txXfrm>
        <a:off x="53185" y="55450"/>
        <a:ext cx="2856286" cy="983131"/>
      </dsp:txXfrm>
    </dsp:sp>
    <dsp:sp modelId="{551E17B8-5CCB-1A48-B698-25AA6657558A}">
      <dsp:nvSpPr>
        <dsp:cNvPr id="0" name=""/>
        <dsp:cNvSpPr/>
      </dsp:nvSpPr>
      <dsp:spPr>
        <a:xfrm rot="5400000">
          <a:off x="5160327" y="-942478"/>
          <a:ext cx="871601" cy="5266944"/>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IN" sz="1100" kern="1200" dirty="0"/>
            <a:t> It is merchant’s responsibility to demonstrate to their customers that they provide secure channel for transactions. The padlock and a trusted logo demonstrate that the website of the business entity applicable  encryption that  the site claims to be. The enhanced customer satisfaction will ultimately result in increased business.</a:t>
          </a:r>
          <a:endParaRPr lang="en-US" sz="1100" kern="1200" dirty="0"/>
        </a:p>
      </dsp:txBody>
      <dsp:txXfrm rot="-5400000">
        <a:off x="2962656" y="1297741"/>
        <a:ext cx="5224396" cy="786505"/>
      </dsp:txXfrm>
    </dsp:sp>
    <dsp:sp modelId="{119AEDF8-D524-C846-ACBE-F38430A6677F}">
      <dsp:nvSpPr>
        <dsp:cNvPr id="0" name=""/>
        <dsp:cNvSpPr/>
      </dsp:nvSpPr>
      <dsp:spPr>
        <a:xfrm>
          <a:off x="0" y="1146242"/>
          <a:ext cx="2962656" cy="108950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IN" sz="2800" kern="1200" dirty="0"/>
            <a:t>Increase in business:</a:t>
          </a:r>
          <a:endParaRPr lang="en-US" sz="2800" kern="1200" dirty="0"/>
        </a:p>
      </dsp:txBody>
      <dsp:txXfrm>
        <a:off x="53185" y="1199427"/>
        <a:ext cx="2856286" cy="983131"/>
      </dsp:txXfrm>
    </dsp:sp>
    <dsp:sp modelId="{92C285BA-76DD-7A42-81AC-263A366350AC}">
      <dsp:nvSpPr>
        <dsp:cNvPr id="0" name=""/>
        <dsp:cNvSpPr/>
      </dsp:nvSpPr>
      <dsp:spPr>
        <a:xfrm rot="5400000">
          <a:off x="5160327" y="201497"/>
          <a:ext cx="871601" cy="5266944"/>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IN" sz="1100" kern="1200" dirty="0"/>
            <a:t>Enable proactive security incident management through integration with control and monitoring  automation.</a:t>
          </a:r>
          <a:endParaRPr lang="en-US" sz="1100" kern="1200" dirty="0"/>
        </a:p>
      </dsp:txBody>
      <dsp:txXfrm rot="-5400000">
        <a:off x="2962656" y="2441716"/>
        <a:ext cx="5224396" cy="786505"/>
      </dsp:txXfrm>
    </dsp:sp>
    <dsp:sp modelId="{51BAF695-8BDE-6B4C-9A53-8F5B453CF73E}">
      <dsp:nvSpPr>
        <dsp:cNvPr id="0" name=""/>
        <dsp:cNvSpPr/>
      </dsp:nvSpPr>
      <dsp:spPr>
        <a:xfrm>
          <a:off x="0" y="2290219"/>
          <a:ext cx="2962656" cy="108950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IN" sz="2800" kern="1200" dirty="0"/>
            <a:t>Proactive Control:</a:t>
          </a:r>
          <a:endParaRPr lang="en-US" sz="2800" kern="1200" dirty="0"/>
        </a:p>
      </dsp:txBody>
      <dsp:txXfrm>
        <a:off x="53185" y="2343404"/>
        <a:ext cx="2856286" cy="983131"/>
      </dsp:txXfrm>
    </dsp:sp>
    <dsp:sp modelId="{16275750-B30D-B44E-A16C-3A707F30BE5F}">
      <dsp:nvSpPr>
        <dsp:cNvPr id="0" name=""/>
        <dsp:cNvSpPr/>
      </dsp:nvSpPr>
      <dsp:spPr>
        <a:xfrm rot="5400000">
          <a:off x="5160327" y="1345474"/>
          <a:ext cx="871601" cy="5266944"/>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IN" sz="1100" kern="1200" dirty="0"/>
            <a:t>Complying with the requirements of standard helps an entity to reduce reputation loss because if the data has been compromised it has negative affect on merchant’s reputation. </a:t>
          </a:r>
          <a:endParaRPr lang="en-US" sz="1100" kern="1200" dirty="0"/>
        </a:p>
      </dsp:txBody>
      <dsp:txXfrm rot="-5400000">
        <a:off x="2962656" y="3585693"/>
        <a:ext cx="5224396" cy="786505"/>
      </dsp:txXfrm>
    </dsp:sp>
    <dsp:sp modelId="{0AE51726-B75E-7B42-BDA6-76E358F05E8C}">
      <dsp:nvSpPr>
        <dsp:cNvPr id="0" name=""/>
        <dsp:cNvSpPr/>
      </dsp:nvSpPr>
      <dsp:spPr>
        <a:xfrm>
          <a:off x="0" y="3434195"/>
          <a:ext cx="2962656" cy="108950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IN" sz="2800" b="1" kern="1200" dirty="0"/>
            <a:t>Protecting image and reputation</a:t>
          </a:r>
          <a:r>
            <a:rPr lang="en-IN" sz="2800" kern="1200" dirty="0"/>
            <a:t>:</a:t>
          </a:r>
          <a:endParaRPr lang="en-US" sz="2800" kern="1200" dirty="0"/>
        </a:p>
      </dsp:txBody>
      <dsp:txXfrm>
        <a:off x="53185" y="3487380"/>
        <a:ext cx="2856286" cy="9831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9D2E85-E6A4-A640-BB35-4AB4C16BD544}">
      <dsp:nvSpPr>
        <dsp:cNvPr id="0" name=""/>
        <dsp:cNvSpPr/>
      </dsp:nvSpPr>
      <dsp:spPr>
        <a:xfrm rot="5400000">
          <a:off x="4660519" y="-782150"/>
          <a:ext cx="3620770" cy="6090263"/>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rtl="0">
            <a:lnSpc>
              <a:spcPct val="90000"/>
            </a:lnSpc>
            <a:spcBef>
              <a:spcPct val="0"/>
            </a:spcBef>
            <a:spcAft>
              <a:spcPct val="15000"/>
            </a:spcAft>
            <a:buChar char="•"/>
          </a:pPr>
          <a:r>
            <a:rPr lang="en-IN" sz="1900" kern="1200" dirty="0"/>
            <a:t> The very initial phase of PCI DSS implementation is  defining the correct scope of assessment which is also considered as the first  step of implementation and usually several entities fail to define proper scope. Most of the organization restrict themselves in covering the exact infrastructure within the scope of assessment in order to limit their liability. At a minimum level an organization need to identify infrastructure that is related to the storing, processing and transmitting of cardholder data, and identify all payment channels, locations and data flows in a network diagram.</a:t>
          </a:r>
          <a:endParaRPr lang="en-US" sz="1900" kern="1200" dirty="0"/>
        </a:p>
      </dsp:txBody>
      <dsp:txXfrm rot="-5400000">
        <a:off x="3425773" y="629347"/>
        <a:ext cx="5913512" cy="3267268"/>
      </dsp:txXfrm>
    </dsp:sp>
    <dsp:sp modelId="{3FBBCECD-4316-3B42-A0EC-790265DB99F7}">
      <dsp:nvSpPr>
        <dsp:cNvPr id="0" name=""/>
        <dsp:cNvSpPr/>
      </dsp:nvSpPr>
      <dsp:spPr>
        <a:xfrm>
          <a:off x="0" y="0"/>
          <a:ext cx="3425772" cy="4525963"/>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rtl="0">
            <a:lnSpc>
              <a:spcPct val="90000"/>
            </a:lnSpc>
            <a:spcBef>
              <a:spcPct val="0"/>
            </a:spcBef>
            <a:spcAft>
              <a:spcPct val="35000"/>
            </a:spcAft>
            <a:buNone/>
          </a:pPr>
          <a:r>
            <a:rPr lang="en-IN" sz="3800" b="1" kern="1200" dirty="0"/>
            <a:t>1. Inappropriate Scoping</a:t>
          </a:r>
          <a:endParaRPr lang="en-US" sz="3800" kern="1200" dirty="0"/>
        </a:p>
      </dsp:txBody>
      <dsp:txXfrm>
        <a:off x="167232" y="167232"/>
        <a:ext cx="3091308" cy="419149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9D2E85-E6A4-A640-BB35-4AB4C16BD544}">
      <dsp:nvSpPr>
        <dsp:cNvPr id="0" name=""/>
        <dsp:cNvSpPr/>
      </dsp:nvSpPr>
      <dsp:spPr>
        <a:xfrm rot="5400000">
          <a:off x="3785742" y="-370490"/>
          <a:ext cx="3620770" cy="5266944"/>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rtl="0">
            <a:lnSpc>
              <a:spcPct val="90000"/>
            </a:lnSpc>
            <a:spcBef>
              <a:spcPct val="0"/>
            </a:spcBef>
            <a:spcAft>
              <a:spcPct val="15000"/>
            </a:spcAft>
            <a:buChar char="•"/>
          </a:pPr>
          <a:r>
            <a:rPr lang="en-IN" sz="2200" kern="1200" dirty="0"/>
            <a:t>Failure to define and formalize roles and responsibilities in interdependent business environments and shared infrastructure scenarios is a blocker to meeting  the standard guidelines. Often it has been observed that organization forget to have an agreement with defined roles and responsibility with a service provider with whom card data is shared. </a:t>
          </a:r>
          <a:endParaRPr lang="en-US" sz="2200" kern="1200" dirty="0"/>
        </a:p>
      </dsp:txBody>
      <dsp:txXfrm rot="-5400000">
        <a:off x="2962656" y="629347"/>
        <a:ext cx="5090193" cy="3267268"/>
      </dsp:txXfrm>
    </dsp:sp>
    <dsp:sp modelId="{3FBBCECD-4316-3B42-A0EC-790265DB99F7}">
      <dsp:nvSpPr>
        <dsp:cNvPr id="0" name=""/>
        <dsp:cNvSpPr/>
      </dsp:nvSpPr>
      <dsp:spPr>
        <a:xfrm>
          <a:off x="0" y="0"/>
          <a:ext cx="2962656" cy="4525963"/>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rtl="0">
            <a:lnSpc>
              <a:spcPct val="90000"/>
            </a:lnSpc>
            <a:spcBef>
              <a:spcPct val="0"/>
            </a:spcBef>
            <a:spcAft>
              <a:spcPct val="35000"/>
            </a:spcAft>
            <a:buNone/>
          </a:pPr>
          <a:r>
            <a:rPr lang="en-IN" sz="2900" b="1" kern="1200" dirty="0"/>
            <a:t>2. Undefined and Not formalized stakeholder roles and accountabilities </a:t>
          </a:r>
          <a:endParaRPr lang="en-US" sz="2900" kern="1200" dirty="0"/>
        </a:p>
      </dsp:txBody>
      <dsp:txXfrm>
        <a:off x="144625" y="144625"/>
        <a:ext cx="2673406" cy="423671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9D2E85-E6A4-A640-BB35-4AB4C16BD544}">
      <dsp:nvSpPr>
        <dsp:cNvPr id="0" name=""/>
        <dsp:cNvSpPr/>
      </dsp:nvSpPr>
      <dsp:spPr>
        <a:xfrm rot="5400000">
          <a:off x="3785742" y="-370490"/>
          <a:ext cx="3620770" cy="5266944"/>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IN" sz="1700" kern="1200" dirty="0"/>
            <a:t>It has been observed that entities spend the majority of their efforts to ensure security of their system network devices and servers. However within their internal server where the CDE resides the environment is  left moderately unprotected. Usually organizations forget to implement certain controls over internal sensitive environment such as build separate VLAN, properly segmented from Non-CDE, anti-spoofing, NAT, etc. The lack of visibility into the system components and traffic flowing in and out of the CDE makes it difficult, if not impossible, to fully protect this critical environment.</a:t>
          </a:r>
          <a:endParaRPr lang="en-US" sz="1700" kern="1200" dirty="0"/>
        </a:p>
      </dsp:txBody>
      <dsp:txXfrm rot="-5400000">
        <a:off x="2962656" y="629347"/>
        <a:ext cx="5090193" cy="3267268"/>
      </dsp:txXfrm>
    </dsp:sp>
    <dsp:sp modelId="{3FBBCECD-4316-3B42-A0EC-790265DB99F7}">
      <dsp:nvSpPr>
        <dsp:cNvPr id="0" name=""/>
        <dsp:cNvSpPr/>
      </dsp:nvSpPr>
      <dsp:spPr>
        <a:xfrm>
          <a:off x="0" y="0"/>
          <a:ext cx="2962656" cy="4525963"/>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rtl="0">
            <a:lnSpc>
              <a:spcPct val="90000"/>
            </a:lnSpc>
            <a:spcBef>
              <a:spcPct val="0"/>
            </a:spcBef>
            <a:spcAft>
              <a:spcPct val="35000"/>
            </a:spcAft>
            <a:buNone/>
          </a:pPr>
          <a:r>
            <a:rPr lang="en-IN" sz="4300" b="1" kern="1200" dirty="0"/>
            <a:t>3. Lack of significant controls into CDE:</a:t>
          </a:r>
          <a:endParaRPr lang="en-US" sz="4300" kern="1200" dirty="0"/>
        </a:p>
      </dsp:txBody>
      <dsp:txXfrm>
        <a:off x="144625" y="144625"/>
        <a:ext cx="2673406" cy="423671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9D2E85-E6A4-A640-BB35-4AB4C16BD544}">
      <dsp:nvSpPr>
        <dsp:cNvPr id="0" name=""/>
        <dsp:cNvSpPr/>
      </dsp:nvSpPr>
      <dsp:spPr>
        <a:xfrm rot="5400000">
          <a:off x="3785742" y="-370490"/>
          <a:ext cx="3620770" cy="5266944"/>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Char char="•"/>
          </a:pPr>
          <a:r>
            <a:rPr lang="en-IN" sz="1400" kern="1200" dirty="0"/>
            <a:t>Taking advantage of modern computing infrastructures, like public cloud infrastructure, creates additional challenges for organizations trying to achieve PCI DSS compliance because public cloud providers do not allow control of their environments. This means organizations seeking the flexibility and cost savings found in  cloud offerings are forced to construct divergent security policies relevant the physical infrastructure. The lack of uniformity in security architecture and policies, create constrain to businesses when integrating newly acquired businesses or while  migrating applications to public clouds. And also with the advancements  in technology it takes time for people to get accustomed to the same which happens because of lack of security awareness training. However PCI DSS mandates that an entity shall provide  training and awareness to their existing and new personnel at regular intervals</a:t>
          </a:r>
          <a:endParaRPr lang="en-US" sz="1400" kern="1200" dirty="0"/>
        </a:p>
      </dsp:txBody>
      <dsp:txXfrm rot="-5400000">
        <a:off x="2962656" y="629347"/>
        <a:ext cx="5090193" cy="3267268"/>
      </dsp:txXfrm>
    </dsp:sp>
    <dsp:sp modelId="{3FBBCECD-4316-3B42-A0EC-790265DB99F7}">
      <dsp:nvSpPr>
        <dsp:cNvPr id="0" name=""/>
        <dsp:cNvSpPr/>
      </dsp:nvSpPr>
      <dsp:spPr>
        <a:xfrm>
          <a:off x="0" y="0"/>
          <a:ext cx="2962656" cy="4525963"/>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rtl="0">
            <a:lnSpc>
              <a:spcPct val="90000"/>
            </a:lnSpc>
            <a:spcBef>
              <a:spcPct val="0"/>
            </a:spcBef>
            <a:spcAft>
              <a:spcPct val="35000"/>
            </a:spcAft>
            <a:buNone/>
          </a:pPr>
          <a:r>
            <a:rPr lang="en-IN" sz="3700" b="1" kern="1200" dirty="0"/>
            <a:t>4. Inconsistent security policies and lack of awareness:</a:t>
          </a:r>
          <a:endParaRPr lang="en-US" sz="3700" kern="1200" dirty="0"/>
        </a:p>
      </dsp:txBody>
      <dsp:txXfrm>
        <a:off x="144625" y="144625"/>
        <a:ext cx="2673406" cy="4236713"/>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aa-ET"/>
          </a:p>
        </p:txBody>
      </p:sp>
      <p:sp>
        <p:nvSpPr>
          <p:cNvPr id="3" name="Date Placeholder 2"/>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17F60EE9-CD4A-497B-8531-B118DA17B8BE}" type="datetime8">
              <a:rPr lang="aa-ET"/>
              <a:pPr>
                <a:defRPr/>
              </a:pPr>
              <a:t>9/11/19 8:07 AM</a:t>
            </a:fld>
            <a:endParaRPr lang="aa-ET"/>
          </a:p>
        </p:txBody>
      </p:sp>
      <p:sp>
        <p:nvSpPr>
          <p:cNvPr id="4" name="Footer Placeholder 3"/>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www.aficcta.</a:t>
            </a:r>
            <a:endParaRPr lang="aa-ET"/>
          </a:p>
        </p:txBody>
      </p:sp>
      <p:sp>
        <p:nvSpPr>
          <p:cNvPr id="5" name="Slide Number Placeholder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CA53E8E4-38C5-4EE5-85D8-52C307FF63B5}" type="slidenum">
              <a:rPr lang="aa-ET"/>
              <a:pPr>
                <a:defRPr/>
              </a:pPr>
              <a:t>‹#›</a:t>
            </a:fld>
            <a:endParaRPr lang="aa-ET"/>
          </a:p>
        </p:txBody>
      </p:sp>
    </p:spTree>
    <p:extLst>
      <p:ext uri="{BB962C8B-B14F-4D97-AF65-F5344CB8AC3E}">
        <p14:creationId xmlns:p14="http://schemas.microsoft.com/office/powerpoint/2010/main" val="12301315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aa-ET"/>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62D2F113-4E65-4F1A-9D91-0CE6E949F806}" type="datetime8">
              <a:rPr lang="aa-ET"/>
              <a:pPr>
                <a:defRPr/>
              </a:pPr>
              <a:t>9/11/19 8:07 AM</a:t>
            </a:fld>
            <a:endParaRPr lang="aa-ET"/>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pPr lvl="0"/>
            <a:endParaRPr lang="aa-ET" noProof="0"/>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aa-ET" noProof="0"/>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www.aficcta.</a:t>
            </a:r>
            <a:endParaRPr lang="aa-ET"/>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DB74FBB9-57D6-4868-915F-AFCEE5D9BF5D}" type="slidenum">
              <a:rPr lang="aa-ET"/>
              <a:pPr>
                <a:defRPr/>
              </a:pPr>
              <a:t>‹#›</a:t>
            </a:fld>
            <a:endParaRPr lang="aa-ET"/>
          </a:p>
        </p:txBody>
      </p:sp>
    </p:spTree>
    <p:extLst>
      <p:ext uri="{BB962C8B-B14F-4D97-AF65-F5344CB8AC3E}">
        <p14:creationId xmlns:p14="http://schemas.microsoft.com/office/powerpoint/2010/main" val="3017741135"/>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959D6A6-13D7-441C-B19E-1B8EAA9B7083}" type="slidenum">
              <a:rPr lang="en-US" altLang="en-US" smtClean="0"/>
              <a:pPr fontAlgn="base">
                <a:spcBef>
                  <a:spcPct val="0"/>
                </a:spcBef>
                <a:spcAft>
                  <a:spcPct val="0"/>
                </a:spcAft>
              </a:pPr>
              <a:t>1</a:t>
            </a:fld>
            <a:endParaRPr lang="en-US" altLang="en-US"/>
          </a:p>
        </p:txBody>
      </p:sp>
      <p:sp>
        <p:nvSpPr>
          <p:cNvPr id="23557"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t>www.aficcta.</a:t>
            </a:r>
          </a:p>
        </p:txBody>
      </p:sp>
      <p:sp>
        <p:nvSpPr>
          <p:cNvPr id="23558" name="Header Placeholder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a:p>
        </p:txBody>
      </p:sp>
      <p:sp>
        <p:nvSpPr>
          <p:cNvPr id="23559" name="Date Placeholder 6"/>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062AC38-64A2-46C6-8233-C64E2AF78DF3}" type="datetime8">
              <a:rPr lang="aa-ET" altLang="en-US" smtClean="0"/>
              <a:pPr fontAlgn="base">
                <a:spcBef>
                  <a:spcPct val="0"/>
                </a:spcBef>
                <a:spcAft>
                  <a:spcPct val="0"/>
                </a:spcAft>
              </a:pPr>
              <a:t>9/11/19 8:40 AM</a:t>
            </a:fld>
            <a:endParaRPr lang="aa-ET" altLang="en-US"/>
          </a:p>
        </p:txBody>
      </p:sp>
    </p:spTree>
    <p:extLst>
      <p:ext uri="{BB962C8B-B14F-4D97-AF65-F5344CB8AC3E}">
        <p14:creationId xmlns:p14="http://schemas.microsoft.com/office/powerpoint/2010/main" val="1186527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5613" rtl="0" eaLnBrk="0" fontAlgn="base" latinLnBrk="0" hangingPunct="0">
              <a:lnSpc>
                <a:spcPts val="3500"/>
              </a:lnSpc>
              <a:spcBef>
                <a:spcPct val="0"/>
              </a:spcBef>
              <a:spcAft>
                <a:spcPct val="0"/>
              </a:spcAft>
              <a:buClrTx/>
              <a:buSzTx/>
              <a:buFontTx/>
              <a:buNone/>
              <a:tabLst/>
              <a:defRPr/>
            </a:pPr>
            <a:r>
              <a:rPr lang="en-US"/>
              <a:t> n</a:t>
            </a:r>
            <a:endParaRPr lang="en-US" dirty="0"/>
          </a:p>
          <a:p>
            <a:endParaRPr lang="en-US" dirty="0"/>
          </a:p>
        </p:txBody>
      </p:sp>
    </p:spTree>
    <p:extLst>
      <p:ext uri="{BB962C8B-B14F-4D97-AF65-F5344CB8AC3E}">
        <p14:creationId xmlns:p14="http://schemas.microsoft.com/office/powerpoint/2010/main" val="3592548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p:sp>
      <p:sp>
        <p:nvSpPr>
          <p:cNvPr id="14338"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extLst>
      <p:ext uri="{BB962C8B-B14F-4D97-AF65-F5344CB8AC3E}">
        <p14:creationId xmlns:p14="http://schemas.microsoft.com/office/powerpoint/2010/main" val="871971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5604"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B5737CB-CDB4-4DA0-93C5-B26BC394EA5C}" type="datetime8">
              <a:rPr lang="aa-ET" altLang="en-US" smtClean="0"/>
              <a:pPr fontAlgn="base">
                <a:spcBef>
                  <a:spcPct val="0"/>
                </a:spcBef>
                <a:spcAft>
                  <a:spcPct val="0"/>
                </a:spcAft>
              </a:pPr>
              <a:t>9/11/19 8:42 AM</a:t>
            </a:fld>
            <a:endParaRPr lang="aa-ET" altLang="en-US"/>
          </a:p>
        </p:txBody>
      </p:sp>
      <p:sp>
        <p:nvSpPr>
          <p:cNvPr id="25605"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t>www.aficcta.</a:t>
            </a:r>
            <a:endParaRPr lang="aa-ET" altLang="en-US"/>
          </a:p>
        </p:txBody>
      </p:sp>
      <p:sp>
        <p:nvSpPr>
          <p:cNvPr id="25606"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45E8F1B-DA9A-47D6-A5E1-957CBF89DF91}" type="slidenum">
              <a:rPr lang="aa-ET" altLang="en-US" smtClean="0"/>
              <a:pPr fontAlgn="base">
                <a:spcBef>
                  <a:spcPct val="0"/>
                </a:spcBef>
                <a:spcAft>
                  <a:spcPct val="0"/>
                </a:spcAft>
              </a:pPr>
              <a:t>2</a:t>
            </a:fld>
            <a:endParaRPr lang="aa-ET" altLang="en-US"/>
          </a:p>
        </p:txBody>
      </p:sp>
    </p:spTree>
    <p:extLst>
      <p:ext uri="{BB962C8B-B14F-4D97-AF65-F5344CB8AC3E}">
        <p14:creationId xmlns:p14="http://schemas.microsoft.com/office/powerpoint/2010/main" val="1023309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7652"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D67D146-6339-4722-819D-945A4F92A9E9}" type="datetime8">
              <a:rPr lang="aa-ET" altLang="en-US" smtClean="0"/>
              <a:pPr fontAlgn="base">
                <a:spcBef>
                  <a:spcPct val="0"/>
                </a:spcBef>
                <a:spcAft>
                  <a:spcPct val="0"/>
                </a:spcAft>
              </a:pPr>
              <a:t>9/11/19 8:34 AM</a:t>
            </a:fld>
            <a:endParaRPr lang="aa-ET" altLang="en-US"/>
          </a:p>
        </p:txBody>
      </p:sp>
      <p:sp>
        <p:nvSpPr>
          <p:cNvPr id="27653"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t>www.aficcta.</a:t>
            </a:r>
            <a:endParaRPr lang="aa-ET" altLang="en-US"/>
          </a:p>
        </p:txBody>
      </p:sp>
      <p:sp>
        <p:nvSpPr>
          <p:cNvPr id="27654"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783B9AC-FB86-4322-B8F9-61211A91ED7C}" type="slidenum">
              <a:rPr lang="aa-ET" altLang="en-US" smtClean="0"/>
              <a:pPr fontAlgn="base">
                <a:spcBef>
                  <a:spcPct val="0"/>
                </a:spcBef>
                <a:spcAft>
                  <a:spcPct val="0"/>
                </a:spcAft>
              </a:pPr>
              <a:t>4</a:t>
            </a:fld>
            <a:endParaRPr lang="aa-ET" altLang="en-US"/>
          </a:p>
        </p:txBody>
      </p:sp>
    </p:spTree>
    <p:extLst>
      <p:ext uri="{BB962C8B-B14F-4D97-AF65-F5344CB8AC3E}">
        <p14:creationId xmlns:p14="http://schemas.microsoft.com/office/powerpoint/2010/main" val="459618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30163" y="0"/>
            <a:ext cx="7150100" cy="4022725"/>
          </a:xfrm>
          <a:ln/>
        </p:spPr>
      </p:sp>
      <p:sp>
        <p:nvSpPr>
          <p:cNvPr id="24579" name="Notes Placeholder 2"/>
          <p:cNvSpPr>
            <a:spLocks noGrp="1"/>
          </p:cNvSpPr>
          <p:nvPr>
            <p:ph type="body" idx="1"/>
          </p:nvPr>
        </p:nvSpPr>
        <p:spPr>
          <a:xfrm>
            <a:off x="735013" y="3975100"/>
            <a:ext cx="5607050" cy="487997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ＭＳ Ｐゴシック" charset="0"/>
              </a:rPr>
              <a:t>What are the changes taking place in the credit card industry? </a:t>
            </a:r>
          </a:p>
          <a:p>
            <a:pPr>
              <a:buFontTx/>
              <a:buChar char="•"/>
            </a:pPr>
            <a:r>
              <a:rPr lang="en-US">
                <a:ea typeface="ＭＳ Ｐゴシック" charset="0"/>
              </a:rPr>
              <a:t> With the available technology today we are seeing a dramatic increase in the convergence of online and offline commerce.  Customers want to have a choice in how they shop and how they pay.- </a:t>
            </a:r>
          </a:p>
          <a:p>
            <a:pPr>
              <a:buFontTx/>
              <a:buChar char="•"/>
            </a:pPr>
            <a:r>
              <a:rPr lang="en-US">
                <a:ea typeface="ＭＳ Ｐゴシック" charset="0"/>
              </a:rPr>
              <a:t>in-person, online, via their mobile devices  </a:t>
            </a:r>
          </a:p>
          <a:p>
            <a:pPr>
              <a:buFontTx/>
              <a:buChar char="•"/>
            </a:pPr>
            <a:r>
              <a:rPr lang="en-US">
                <a:ea typeface="ＭＳ Ｐゴシック" charset="0"/>
              </a:rPr>
              <a:t>With this increase in online commerce particularly,  comes an increase in security threats. Many merchants are finding that being PCI compliant is not enough protection against security threats.  Encryption and Tokenization which we will discuss later in the presentation is now the standard recommendation against credit card fraud. </a:t>
            </a:r>
          </a:p>
          <a:p>
            <a:pPr>
              <a:buFontTx/>
              <a:buChar char="•"/>
            </a:pPr>
            <a:r>
              <a:rPr lang="en-US">
                <a:ea typeface="ＭＳ Ｐゴシック" charset="0"/>
              </a:rPr>
              <a:t> PCI compliance regulations are becoming increasingly stringent to protect cardholder information and meeting these regulations can be expensive and time consuming. </a:t>
            </a:r>
          </a:p>
          <a:p>
            <a:pPr>
              <a:buFontTx/>
              <a:buChar char="•"/>
            </a:pPr>
            <a:endParaRPr lang="en-US">
              <a:ea typeface="ＭＳ Ｐゴシック" charset="0"/>
            </a:endParaRPr>
          </a:p>
        </p:txBody>
      </p:sp>
      <p:sp>
        <p:nvSpPr>
          <p:cNvPr id="24580" name="Slide Number Placeholder 3"/>
          <p:cNvSpPr>
            <a:spLocks noGrp="1"/>
          </p:cNvSpPr>
          <p:nvPr>
            <p:ph type="sldNum" sz="quarter" idx="5"/>
          </p:nvPr>
        </p:nvSpPr>
        <p:spPr>
          <a:xfrm>
            <a:off x="3970338" y="8829675"/>
            <a:ext cx="3038475" cy="465138"/>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4BE4C551-924C-B24A-8A06-5109537783B9}" type="slidenum">
              <a:rPr lang="en-US" sz="1200">
                <a:solidFill>
                  <a:srgbClr val="000000"/>
                </a:solidFill>
              </a:rPr>
              <a:pPr/>
              <a:t>6</a:t>
            </a:fld>
            <a:endParaRPr lang="en-US" sz="1200">
              <a:solidFill>
                <a:srgbClr val="000000"/>
              </a:solidFill>
            </a:endParaRPr>
          </a:p>
        </p:txBody>
      </p:sp>
    </p:spTree>
    <p:extLst>
      <p:ext uri="{BB962C8B-B14F-4D97-AF65-F5344CB8AC3E}">
        <p14:creationId xmlns:p14="http://schemas.microsoft.com/office/powerpoint/2010/main" val="264611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66675" y="700088"/>
            <a:ext cx="6988175" cy="3932237"/>
          </a:xfrm>
          <a:ln/>
        </p:spPr>
      </p:sp>
      <p:sp>
        <p:nvSpPr>
          <p:cNvPr id="26627" name="Notes Placeholder 2"/>
          <p:cNvSpPr>
            <a:spLocks noGrp="1"/>
          </p:cNvSpPr>
          <p:nvPr>
            <p:ph type="body" idx="1"/>
          </p:nvPr>
        </p:nvSpPr>
        <p:spPr>
          <a:xfrm>
            <a:off x="701675" y="4808538"/>
            <a:ext cx="5607050" cy="418147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ＭＳ Ｐゴシック" charset="0"/>
              </a:rPr>
              <a:t>- Processing today often includes using gateways and third party vendors to collect and store cc data.  Interfacing with front end software can also be a factor.  Mobile commerce is here and merchants need to be ready. is also often time</a:t>
            </a:r>
          </a:p>
        </p:txBody>
      </p:sp>
      <p:sp>
        <p:nvSpPr>
          <p:cNvPr id="26628" name="Slide Number Placeholder 3"/>
          <p:cNvSpPr>
            <a:spLocks noGrp="1"/>
          </p:cNvSpPr>
          <p:nvPr>
            <p:ph type="sldNum" sz="quarter" idx="5"/>
          </p:nvPr>
        </p:nvSpPr>
        <p:spPr>
          <a:xfrm>
            <a:off x="3970338" y="8829675"/>
            <a:ext cx="3038475" cy="465138"/>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7C6F47F4-D2D9-4C46-9E27-463F8AF3D735}" type="slidenum">
              <a:rPr lang="en-US" sz="1200">
                <a:solidFill>
                  <a:srgbClr val="000000"/>
                </a:solidFill>
              </a:rPr>
              <a:pPr/>
              <a:t>7</a:t>
            </a:fld>
            <a:endParaRPr lang="en-US" sz="1200">
              <a:solidFill>
                <a:srgbClr val="000000"/>
              </a:solidFill>
            </a:endParaRPr>
          </a:p>
        </p:txBody>
      </p:sp>
    </p:spTree>
    <p:extLst>
      <p:ext uri="{BB962C8B-B14F-4D97-AF65-F5344CB8AC3E}">
        <p14:creationId xmlns:p14="http://schemas.microsoft.com/office/powerpoint/2010/main" val="2588970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
        <p:nvSpPr>
          <p:cNvPr id="19460" name="Slide Number Placeholder 3"/>
          <p:cNvSpPr>
            <a:spLocks noGrp="1"/>
          </p:cNvSpPr>
          <p:nvPr>
            <p:ph type="sldNum" sz="quarter" idx="5"/>
          </p:nvPr>
        </p:nvSpPr>
        <p:spPr>
          <a:xfrm>
            <a:off x="3970338" y="8829675"/>
            <a:ext cx="3038475" cy="465138"/>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07547588-9841-AF46-9A43-AD901AC88A46}" type="slidenum">
              <a:rPr lang="en-US" sz="1200">
                <a:solidFill>
                  <a:prstClr val="black"/>
                </a:solidFill>
              </a:rPr>
              <a:pPr/>
              <a:t>8</a:t>
            </a:fld>
            <a:endParaRPr lang="en-US" sz="1200">
              <a:solidFill>
                <a:prstClr val="black"/>
              </a:solidFill>
            </a:endParaRPr>
          </a:p>
        </p:txBody>
      </p:sp>
    </p:spTree>
    <p:extLst>
      <p:ext uri="{BB962C8B-B14F-4D97-AF65-F5344CB8AC3E}">
        <p14:creationId xmlns:p14="http://schemas.microsoft.com/office/powerpoint/2010/main" val="2856968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xfrm>
            <a:off x="3970338" y="8829675"/>
            <a:ext cx="3038475" cy="465138"/>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43E05E5D-4B09-D04C-9DB4-2ED5A485AEA3}" type="slidenum">
              <a:rPr lang="en-US" sz="1200">
                <a:solidFill>
                  <a:srgbClr val="000000"/>
                </a:solidFill>
                <a:latin typeface="Arial" charset="0"/>
              </a:rPr>
              <a:pPr/>
              <a:t>10</a:t>
            </a:fld>
            <a:endParaRPr lang="en-US" sz="1200">
              <a:solidFill>
                <a:srgbClr val="000000"/>
              </a:solidFill>
              <a:latin typeface="Arial"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xfrm>
            <a:off x="703263" y="4416425"/>
            <a:ext cx="5603875" cy="41830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endParaRPr>
          </a:p>
        </p:txBody>
      </p:sp>
    </p:spTree>
    <p:extLst>
      <p:ext uri="{BB962C8B-B14F-4D97-AF65-F5344CB8AC3E}">
        <p14:creationId xmlns:p14="http://schemas.microsoft.com/office/powerpoint/2010/main" val="2621534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26494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08472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bg1"/>
                </a:solidFill>
              </a:defRPr>
            </a:lvl1pPr>
          </a:lstStyle>
          <a:p>
            <a:pPr>
              <a:defRPr/>
            </a:pPr>
            <a:fld id="{04B7B79B-221D-48BE-BD4D-D2FE06100903}" type="datetime1">
              <a:rPr lang="en-US"/>
              <a:pPr>
                <a:defRPr/>
              </a:pPr>
              <a:t>9/11/19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www.aficta.africa</a:t>
            </a:r>
          </a:p>
        </p:txBody>
      </p:sp>
      <p:sp>
        <p:nvSpPr>
          <p:cNvPr id="6" name="Slide Number Placeholder 5"/>
          <p:cNvSpPr>
            <a:spLocks noGrp="1"/>
          </p:cNvSpPr>
          <p:nvPr>
            <p:ph type="sldNum" sz="quarter" idx="12"/>
          </p:nvPr>
        </p:nvSpPr>
        <p:spPr/>
        <p:txBody>
          <a:bodyPr/>
          <a:lstStyle>
            <a:lvl1pPr>
              <a:defRPr sz="1800">
                <a:solidFill>
                  <a:schemeClr val="bg1"/>
                </a:solidFill>
              </a:defRPr>
            </a:lvl1pPr>
          </a:lstStyle>
          <a:p>
            <a:pPr>
              <a:defRPr/>
            </a:pPr>
            <a:endParaRPr lang="en-US"/>
          </a:p>
        </p:txBody>
      </p:sp>
    </p:spTree>
    <p:extLst>
      <p:ext uri="{BB962C8B-B14F-4D97-AF65-F5344CB8AC3E}">
        <p14:creationId xmlns:p14="http://schemas.microsoft.com/office/powerpoint/2010/main" val="3030183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9D8F3C9-0780-42EB-BA18-9C50A2B92409}" type="datetime1">
              <a:rPr lang="en-US"/>
              <a:pPr>
                <a:defRPr/>
              </a:pPr>
              <a:t>9/11/19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www.aficta.africa</a:t>
            </a:r>
          </a:p>
        </p:txBody>
      </p:sp>
      <p:sp>
        <p:nvSpPr>
          <p:cNvPr id="6" name="Slide Number Placeholder 5"/>
          <p:cNvSpPr>
            <a:spLocks noGrp="1"/>
          </p:cNvSpPr>
          <p:nvPr>
            <p:ph type="sldNum" sz="quarter" idx="12"/>
          </p:nvPr>
        </p:nvSpPr>
        <p:spPr/>
        <p:txBody>
          <a:bodyPr/>
          <a:lstStyle>
            <a:lvl1pPr>
              <a:defRPr/>
            </a:lvl1pPr>
          </a:lstStyle>
          <a:p>
            <a:pPr>
              <a:defRPr/>
            </a:pPr>
            <a:fld id="{1F0F5EDF-8369-4E6D-B7B9-7498BE538D50}" type="slidenum">
              <a:rPr lang="en-US"/>
              <a:pPr>
                <a:defRPr/>
              </a:pPr>
              <a:t>‹#›</a:t>
            </a:fld>
            <a:endParaRPr lang="en-US"/>
          </a:p>
        </p:txBody>
      </p:sp>
    </p:spTree>
    <p:extLst>
      <p:ext uri="{BB962C8B-B14F-4D97-AF65-F5344CB8AC3E}">
        <p14:creationId xmlns:p14="http://schemas.microsoft.com/office/powerpoint/2010/main" val="1188248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2A89235-6BDE-449E-B0EF-FBE5B507812A}" type="datetime1">
              <a:rPr lang="en-US"/>
              <a:pPr>
                <a:defRPr/>
              </a:pPr>
              <a:t>9/11/19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www.aficta.africa</a:t>
            </a:r>
          </a:p>
        </p:txBody>
      </p:sp>
      <p:sp>
        <p:nvSpPr>
          <p:cNvPr id="6" name="Slide Number Placeholder 5"/>
          <p:cNvSpPr>
            <a:spLocks noGrp="1"/>
          </p:cNvSpPr>
          <p:nvPr>
            <p:ph type="sldNum" sz="quarter" idx="12"/>
          </p:nvPr>
        </p:nvSpPr>
        <p:spPr/>
        <p:txBody>
          <a:bodyPr/>
          <a:lstStyle>
            <a:lvl1pPr>
              <a:defRPr/>
            </a:lvl1pPr>
          </a:lstStyle>
          <a:p>
            <a:pPr>
              <a:defRPr/>
            </a:pPr>
            <a:fld id="{8F95BD47-9ACC-46F7-B400-C1EE54A39BAC}" type="slidenum">
              <a:rPr lang="en-US"/>
              <a:pPr>
                <a:defRPr/>
              </a:pPr>
              <a:t>‹#›</a:t>
            </a:fld>
            <a:endParaRPr lang="en-US"/>
          </a:p>
        </p:txBody>
      </p:sp>
    </p:spTree>
    <p:extLst>
      <p:ext uri="{BB962C8B-B14F-4D97-AF65-F5344CB8AC3E}">
        <p14:creationId xmlns:p14="http://schemas.microsoft.com/office/powerpoint/2010/main" val="3057113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_Blank">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2" y="0"/>
            <a:ext cx="12192000" cy="5635869"/>
          </a:xfrm>
          <a:effectLst/>
        </p:spPr>
        <p:txBody>
          <a:bodyPr rtlCol="0">
            <a:normAutofit/>
          </a:bodyPr>
          <a:lstStyle>
            <a:lvl1pPr marL="0" indent="0">
              <a:buNone/>
              <a:defRPr sz="2100">
                <a:ln>
                  <a:noFill/>
                </a:ln>
                <a:solidFill>
                  <a:schemeClr val="bg1">
                    <a:lumMod val="85000"/>
                  </a:schemeClr>
                </a:solidFill>
              </a:defRPr>
            </a:lvl1pPr>
          </a:lstStyle>
          <a:p>
            <a:pPr lvl="0"/>
            <a:r>
              <a:rPr lang="en-US" noProof="0"/>
              <a:t>Drag picture to placeholder or click icon to add</a:t>
            </a:r>
            <a:endParaRPr lang="en-US" noProof="0" dirty="0"/>
          </a:p>
        </p:txBody>
      </p:sp>
    </p:spTree>
    <p:extLst>
      <p:ext uri="{BB962C8B-B14F-4D97-AF65-F5344CB8AC3E}">
        <p14:creationId xmlns:p14="http://schemas.microsoft.com/office/powerpoint/2010/main" val="14271776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Images">
    <p:spTree>
      <p:nvGrpSpPr>
        <p:cNvPr id="1" name=""/>
        <p:cNvGrpSpPr/>
        <p:nvPr/>
      </p:nvGrpSpPr>
      <p:grpSpPr>
        <a:xfrm>
          <a:off x="0" y="0"/>
          <a:ext cx="0" cy="0"/>
          <a:chOff x="0" y="0"/>
          <a:chExt cx="0" cy="0"/>
        </a:xfrm>
      </p:grpSpPr>
      <p:sp>
        <p:nvSpPr>
          <p:cNvPr id="7" name="Picture Placeholder 13"/>
          <p:cNvSpPr>
            <a:spLocks noGrp="1"/>
          </p:cNvSpPr>
          <p:nvPr>
            <p:ph type="pic" sz="quarter" idx="13"/>
          </p:nvPr>
        </p:nvSpPr>
        <p:spPr>
          <a:xfrm>
            <a:off x="0" y="0"/>
            <a:ext cx="12192000" cy="4019984"/>
          </a:xfrm>
          <a:effectLst/>
        </p:spPr>
        <p:txBody>
          <a:bodyPr rtlCol="0">
            <a:normAutofit/>
          </a:bodyPr>
          <a:lstStyle>
            <a:lvl1pPr marL="0" indent="0">
              <a:buNone/>
              <a:defRPr sz="1800">
                <a:ln>
                  <a:noFill/>
                </a:ln>
                <a:solidFill>
                  <a:schemeClr val="bg1">
                    <a:lumMod val="85000"/>
                  </a:schemeClr>
                </a:solidFill>
              </a:defRPr>
            </a:lvl1pPr>
          </a:lstStyle>
          <a:p>
            <a:pPr lvl="0"/>
            <a:endParaRPr lang="en-US" noProof="0" dirty="0"/>
          </a:p>
        </p:txBody>
      </p:sp>
    </p:spTree>
    <p:extLst>
      <p:ext uri="{BB962C8B-B14F-4D97-AF65-F5344CB8AC3E}">
        <p14:creationId xmlns:p14="http://schemas.microsoft.com/office/powerpoint/2010/main" val="32512061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3918D677-2DC3-4253-AA01-6C79004397AF}" type="slidenum">
              <a:rPr lang="en-US"/>
              <a:pPr>
                <a:defRPr/>
              </a:pPr>
              <a:t>‹#›</a:t>
            </a:fld>
            <a:endParaRPr lang="en-US"/>
          </a:p>
        </p:txBody>
      </p:sp>
    </p:spTree>
    <p:extLst>
      <p:ext uri="{BB962C8B-B14F-4D97-AF65-F5344CB8AC3E}">
        <p14:creationId xmlns:p14="http://schemas.microsoft.com/office/powerpoint/2010/main" val="23277311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4 Images">
    <p:spTree>
      <p:nvGrpSpPr>
        <p:cNvPr id="1" name=""/>
        <p:cNvGrpSpPr/>
        <p:nvPr/>
      </p:nvGrpSpPr>
      <p:grpSpPr>
        <a:xfrm>
          <a:off x="0" y="0"/>
          <a:ext cx="0" cy="0"/>
          <a:chOff x="0" y="0"/>
          <a:chExt cx="0" cy="0"/>
        </a:xfrm>
      </p:grpSpPr>
      <p:sp>
        <p:nvSpPr>
          <p:cNvPr id="7" name="Picture Placeholder 13"/>
          <p:cNvSpPr>
            <a:spLocks noGrp="1"/>
          </p:cNvSpPr>
          <p:nvPr>
            <p:ph type="pic" sz="quarter" idx="13"/>
          </p:nvPr>
        </p:nvSpPr>
        <p:spPr>
          <a:xfrm>
            <a:off x="0" y="0"/>
            <a:ext cx="12192000" cy="4019984"/>
          </a:xfrm>
          <a:effectLst/>
        </p:spPr>
        <p:txBody>
          <a:bodyPr rtlCol="0">
            <a:normAutofit/>
          </a:bodyPr>
          <a:lstStyle>
            <a:lvl1pPr marL="0" indent="0">
              <a:buNone/>
              <a:defRPr sz="1800">
                <a:ln>
                  <a:noFill/>
                </a:ln>
                <a:solidFill>
                  <a:schemeClr val="bg1">
                    <a:lumMod val="85000"/>
                  </a:schemeClr>
                </a:solidFill>
              </a:defRPr>
            </a:lvl1pPr>
          </a:lstStyle>
          <a:p>
            <a:pPr lvl="0"/>
            <a:endParaRPr lang="en-US" noProof="0" dirty="0"/>
          </a:p>
        </p:txBody>
      </p:sp>
    </p:spTree>
    <p:extLst>
      <p:ext uri="{BB962C8B-B14F-4D97-AF65-F5344CB8AC3E}">
        <p14:creationId xmlns:p14="http://schemas.microsoft.com/office/powerpoint/2010/main" val="2305213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4 Images">
    <p:spTree>
      <p:nvGrpSpPr>
        <p:cNvPr id="1" name=""/>
        <p:cNvGrpSpPr/>
        <p:nvPr/>
      </p:nvGrpSpPr>
      <p:grpSpPr>
        <a:xfrm>
          <a:off x="0" y="0"/>
          <a:ext cx="0" cy="0"/>
          <a:chOff x="0" y="0"/>
          <a:chExt cx="0" cy="0"/>
        </a:xfrm>
      </p:grpSpPr>
      <p:sp>
        <p:nvSpPr>
          <p:cNvPr id="25" name="Picture Placeholder 13"/>
          <p:cNvSpPr>
            <a:spLocks noGrp="1"/>
          </p:cNvSpPr>
          <p:nvPr>
            <p:ph type="pic" sz="quarter" idx="27"/>
          </p:nvPr>
        </p:nvSpPr>
        <p:spPr>
          <a:xfrm>
            <a:off x="760611" y="2499364"/>
            <a:ext cx="1942101" cy="1965069"/>
          </a:xfrm>
          <a:solidFill>
            <a:schemeClr val="bg1">
              <a:lumMod val="95000"/>
            </a:schemeClr>
          </a:solidFill>
          <a:effectLst/>
        </p:spPr>
        <p:txBody>
          <a:bodyPr rtlCol="0">
            <a:normAutofit/>
          </a:bodyPr>
          <a:lstStyle>
            <a:lvl1pPr marL="0" indent="0">
              <a:buNone/>
              <a:defRPr sz="1000">
                <a:ln>
                  <a:noFill/>
                </a:ln>
                <a:solidFill>
                  <a:schemeClr val="bg1">
                    <a:lumMod val="85000"/>
                  </a:schemeClr>
                </a:solidFill>
              </a:defRPr>
            </a:lvl1pPr>
          </a:lstStyle>
          <a:p>
            <a:pPr lvl="0"/>
            <a:r>
              <a:rPr lang="en-US" noProof="0"/>
              <a:t>Drag picture to placeholder or click icon to add</a:t>
            </a:r>
            <a:endParaRPr lang="en-US" noProof="0" dirty="0"/>
          </a:p>
        </p:txBody>
      </p:sp>
      <p:sp>
        <p:nvSpPr>
          <p:cNvPr id="26" name="Picture Placeholder 13"/>
          <p:cNvSpPr>
            <a:spLocks noGrp="1"/>
          </p:cNvSpPr>
          <p:nvPr>
            <p:ph type="pic" sz="quarter" idx="28"/>
          </p:nvPr>
        </p:nvSpPr>
        <p:spPr>
          <a:xfrm>
            <a:off x="2961904" y="2499364"/>
            <a:ext cx="1942103" cy="1965069"/>
          </a:xfrm>
          <a:solidFill>
            <a:schemeClr val="bg1">
              <a:lumMod val="95000"/>
            </a:schemeClr>
          </a:solidFill>
          <a:effectLst/>
        </p:spPr>
        <p:txBody>
          <a:bodyPr rtlCol="0">
            <a:normAutofit/>
          </a:bodyPr>
          <a:lstStyle>
            <a:lvl1pPr marL="0" indent="0">
              <a:buNone/>
              <a:defRPr sz="1000">
                <a:ln>
                  <a:noFill/>
                </a:ln>
                <a:solidFill>
                  <a:schemeClr val="bg1">
                    <a:lumMod val="85000"/>
                  </a:schemeClr>
                </a:solidFill>
              </a:defRPr>
            </a:lvl1pPr>
          </a:lstStyle>
          <a:p>
            <a:pPr lvl="0"/>
            <a:r>
              <a:rPr lang="en-US" noProof="0"/>
              <a:t>Drag picture to placeholder or click icon to add</a:t>
            </a:r>
            <a:endParaRPr lang="en-US" noProof="0" dirty="0"/>
          </a:p>
        </p:txBody>
      </p:sp>
      <p:sp>
        <p:nvSpPr>
          <p:cNvPr id="27" name="Picture Placeholder 13"/>
          <p:cNvSpPr>
            <a:spLocks noGrp="1"/>
          </p:cNvSpPr>
          <p:nvPr>
            <p:ph type="pic" sz="quarter" idx="29"/>
          </p:nvPr>
        </p:nvSpPr>
        <p:spPr>
          <a:xfrm>
            <a:off x="5165349" y="2499364"/>
            <a:ext cx="1963438" cy="1965069"/>
          </a:xfrm>
          <a:solidFill>
            <a:schemeClr val="bg1">
              <a:lumMod val="95000"/>
            </a:schemeClr>
          </a:solidFill>
          <a:effectLst/>
        </p:spPr>
        <p:txBody>
          <a:bodyPr rtlCol="0">
            <a:normAutofit/>
          </a:bodyPr>
          <a:lstStyle>
            <a:lvl1pPr marL="0" indent="0">
              <a:buNone/>
              <a:defRPr sz="1000">
                <a:ln>
                  <a:noFill/>
                </a:ln>
                <a:solidFill>
                  <a:schemeClr val="bg1">
                    <a:lumMod val="85000"/>
                  </a:schemeClr>
                </a:solidFill>
              </a:defRPr>
            </a:lvl1pPr>
          </a:lstStyle>
          <a:p>
            <a:pPr lvl="0"/>
            <a:r>
              <a:rPr lang="en-US" noProof="0"/>
              <a:t>Drag picture to placeholder or click icon to add</a:t>
            </a:r>
            <a:endParaRPr lang="en-US" noProof="0" dirty="0"/>
          </a:p>
        </p:txBody>
      </p:sp>
      <p:sp>
        <p:nvSpPr>
          <p:cNvPr id="28" name="Picture Placeholder 13"/>
          <p:cNvSpPr>
            <a:spLocks noGrp="1"/>
          </p:cNvSpPr>
          <p:nvPr>
            <p:ph type="pic" sz="quarter" idx="30"/>
          </p:nvPr>
        </p:nvSpPr>
        <p:spPr>
          <a:xfrm>
            <a:off x="7367721" y="2499364"/>
            <a:ext cx="1944252" cy="1953333"/>
          </a:xfrm>
          <a:solidFill>
            <a:schemeClr val="bg1">
              <a:lumMod val="95000"/>
            </a:schemeClr>
          </a:solidFill>
          <a:effectLst/>
        </p:spPr>
        <p:txBody>
          <a:bodyPr rtlCol="0">
            <a:normAutofit/>
          </a:bodyPr>
          <a:lstStyle>
            <a:lvl1pPr marL="0" indent="0">
              <a:buNone/>
              <a:defRPr sz="1000">
                <a:ln>
                  <a:noFill/>
                </a:ln>
                <a:solidFill>
                  <a:schemeClr val="bg1">
                    <a:lumMod val="85000"/>
                  </a:schemeClr>
                </a:solidFill>
              </a:defRPr>
            </a:lvl1pPr>
          </a:lstStyle>
          <a:p>
            <a:pPr lvl="0"/>
            <a:r>
              <a:rPr lang="en-US" noProof="0" dirty="0"/>
              <a:t>Drag picture to placeholder or click icon to add</a:t>
            </a:r>
          </a:p>
        </p:txBody>
      </p:sp>
      <p:sp>
        <p:nvSpPr>
          <p:cNvPr id="29" name="Picture Placeholder 13"/>
          <p:cNvSpPr>
            <a:spLocks noGrp="1"/>
          </p:cNvSpPr>
          <p:nvPr>
            <p:ph type="pic" sz="quarter" idx="31"/>
          </p:nvPr>
        </p:nvSpPr>
        <p:spPr>
          <a:xfrm>
            <a:off x="9571165" y="2499364"/>
            <a:ext cx="1942102" cy="1965069"/>
          </a:xfrm>
          <a:solidFill>
            <a:schemeClr val="bg1">
              <a:lumMod val="95000"/>
            </a:schemeClr>
          </a:solidFill>
          <a:effectLst/>
        </p:spPr>
        <p:txBody>
          <a:bodyPr rtlCol="0">
            <a:normAutofit/>
          </a:bodyPr>
          <a:lstStyle>
            <a:lvl1pPr marL="0" indent="0">
              <a:buNone/>
              <a:defRPr sz="1000">
                <a:ln>
                  <a:noFill/>
                </a:ln>
                <a:solidFill>
                  <a:schemeClr val="bg1">
                    <a:lumMod val="85000"/>
                  </a:schemeClr>
                </a:solidFill>
              </a:defRPr>
            </a:lvl1pPr>
          </a:lstStyle>
          <a:p>
            <a:pPr lvl="0"/>
            <a:r>
              <a:rPr lang="en-US" noProof="0" dirty="0"/>
              <a:t>Drag picture to placeholder or click icon to add</a:t>
            </a:r>
          </a:p>
        </p:txBody>
      </p:sp>
    </p:spTree>
    <p:extLst>
      <p:ext uri="{BB962C8B-B14F-4D97-AF65-F5344CB8AC3E}">
        <p14:creationId xmlns:p14="http://schemas.microsoft.com/office/powerpoint/2010/main" val="32875939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6" name="Picture Placeholder 13"/>
          <p:cNvSpPr>
            <a:spLocks noGrp="1"/>
          </p:cNvSpPr>
          <p:nvPr>
            <p:ph type="pic" sz="quarter" idx="13"/>
          </p:nvPr>
        </p:nvSpPr>
        <p:spPr>
          <a:xfrm>
            <a:off x="786353" y="2485201"/>
            <a:ext cx="4788045" cy="3666218"/>
          </a:xfrm>
          <a:solidFill>
            <a:schemeClr val="bg1">
              <a:lumMod val="95000"/>
            </a:schemeClr>
          </a:solidFill>
          <a:effectLst/>
        </p:spPr>
        <p:txBody>
          <a:bodyPr rtlCol="0">
            <a:normAutofit/>
          </a:bodyPr>
          <a:lstStyle>
            <a:lvl1pPr marL="0" indent="0">
              <a:buNone/>
              <a:defRPr sz="2100">
                <a:ln>
                  <a:noFill/>
                </a:ln>
                <a:solidFill>
                  <a:schemeClr val="bg1">
                    <a:lumMod val="85000"/>
                  </a:schemeClr>
                </a:solidFill>
              </a:defRPr>
            </a:lvl1pPr>
          </a:lstStyle>
          <a:p>
            <a:pPr lvl="0"/>
            <a:r>
              <a:rPr lang="en-US" noProof="0"/>
              <a:t>Drag picture to placeholder or click icon to add</a:t>
            </a:r>
            <a:endParaRPr lang="en-US" noProof="0" dirty="0"/>
          </a:p>
        </p:txBody>
      </p:sp>
    </p:spTree>
    <p:extLst>
      <p:ext uri="{BB962C8B-B14F-4D97-AF65-F5344CB8AC3E}">
        <p14:creationId xmlns:p14="http://schemas.microsoft.com/office/powerpoint/2010/main" val="2330275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laceholderIMG">
    <p:spTree>
      <p:nvGrpSpPr>
        <p:cNvPr id="1" name=""/>
        <p:cNvGrpSpPr/>
        <p:nvPr/>
      </p:nvGrpSpPr>
      <p:grpSpPr>
        <a:xfrm>
          <a:off x="0" y="0"/>
          <a:ext cx="0" cy="0"/>
          <a:chOff x="0" y="0"/>
          <a:chExt cx="0" cy="0"/>
        </a:xfrm>
      </p:grpSpPr>
      <p:sp>
        <p:nvSpPr>
          <p:cNvPr id="20" name="Picture Placeholder 13"/>
          <p:cNvSpPr>
            <a:spLocks noGrp="1"/>
          </p:cNvSpPr>
          <p:nvPr>
            <p:ph type="pic" sz="quarter" idx="36"/>
          </p:nvPr>
        </p:nvSpPr>
        <p:spPr>
          <a:xfrm>
            <a:off x="-1" y="-19050"/>
            <a:ext cx="4064000" cy="3467100"/>
          </a:xfrm>
          <a:solidFill>
            <a:schemeClr val="bg1">
              <a:lumMod val="95000"/>
            </a:schemeClr>
          </a:solidFill>
          <a:effectLst/>
        </p:spPr>
        <p:txBody>
          <a:bodyPr rtlCol="0">
            <a:normAutofit/>
          </a:bodyPr>
          <a:lstStyle>
            <a:lvl1pPr marL="0" indent="0">
              <a:buNone/>
              <a:defRPr sz="1000">
                <a:ln>
                  <a:noFill/>
                </a:ln>
                <a:solidFill>
                  <a:schemeClr val="bg1">
                    <a:lumMod val="85000"/>
                  </a:schemeClr>
                </a:solidFill>
              </a:defRPr>
            </a:lvl1pPr>
          </a:lstStyle>
          <a:p>
            <a:pPr lvl="0"/>
            <a:r>
              <a:rPr lang="en-US" noProof="0" dirty="0"/>
              <a:t>Drag picture to placeholder or click icon to add</a:t>
            </a:r>
          </a:p>
        </p:txBody>
      </p:sp>
      <p:sp>
        <p:nvSpPr>
          <p:cNvPr id="21" name="Picture Placeholder 13"/>
          <p:cNvSpPr>
            <a:spLocks noGrp="1"/>
          </p:cNvSpPr>
          <p:nvPr>
            <p:ph type="pic" sz="quarter" idx="37"/>
          </p:nvPr>
        </p:nvSpPr>
        <p:spPr>
          <a:xfrm>
            <a:off x="8128001" y="-19050"/>
            <a:ext cx="4064000" cy="3467100"/>
          </a:xfrm>
          <a:solidFill>
            <a:schemeClr val="bg1">
              <a:lumMod val="95000"/>
            </a:schemeClr>
          </a:solidFill>
          <a:effectLst/>
        </p:spPr>
        <p:txBody>
          <a:bodyPr rtlCol="0">
            <a:normAutofit/>
          </a:bodyPr>
          <a:lstStyle>
            <a:lvl1pPr marL="0" indent="0">
              <a:buNone/>
              <a:defRPr sz="1000">
                <a:ln>
                  <a:noFill/>
                </a:ln>
                <a:solidFill>
                  <a:schemeClr val="bg1">
                    <a:lumMod val="85000"/>
                  </a:schemeClr>
                </a:solidFill>
              </a:defRPr>
            </a:lvl1pPr>
          </a:lstStyle>
          <a:p>
            <a:pPr lvl="0"/>
            <a:r>
              <a:rPr lang="en-US" noProof="0" dirty="0"/>
              <a:t>Drag picture to placeholder or click icon to add</a:t>
            </a:r>
          </a:p>
        </p:txBody>
      </p:sp>
      <p:sp>
        <p:nvSpPr>
          <p:cNvPr id="22" name="Picture Placeholder 13"/>
          <p:cNvSpPr>
            <a:spLocks noGrp="1"/>
          </p:cNvSpPr>
          <p:nvPr>
            <p:ph type="pic" sz="quarter" idx="38"/>
          </p:nvPr>
        </p:nvSpPr>
        <p:spPr>
          <a:xfrm>
            <a:off x="4064001" y="3448050"/>
            <a:ext cx="4064000" cy="3409950"/>
          </a:xfrm>
          <a:solidFill>
            <a:schemeClr val="bg1">
              <a:lumMod val="95000"/>
            </a:schemeClr>
          </a:solidFill>
          <a:effectLst/>
        </p:spPr>
        <p:txBody>
          <a:bodyPr rtlCol="0">
            <a:normAutofit/>
          </a:bodyPr>
          <a:lstStyle>
            <a:lvl1pPr marL="0" indent="0">
              <a:buNone/>
              <a:defRPr sz="1000">
                <a:ln>
                  <a:noFill/>
                </a:ln>
                <a:solidFill>
                  <a:schemeClr val="bg1">
                    <a:lumMod val="85000"/>
                  </a:schemeClr>
                </a:solidFill>
              </a:defRPr>
            </a:lvl1pPr>
          </a:lstStyle>
          <a:p>
            <a:pPr lvl="0"/>
            <a:r>
              <a:rPr lang="en-US" noProof="0" dirty="0"/>
              <a:t>Drag picture to placeholder or click icon to add</a:t>
            </a:r>
          </a:p>
        </p:txBody>
      </p:sp>
    </p:spTree>
    <p:extLst>
      <p:ext uri="{BB962C8B-B14F-4D97-AF65-F5344CB8AC3E}">
        <p14:creationId xmlns:p14="http://schemas.microsoft.com/office/powerpoint/2010/main" val="3296641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3142124-1A66-45B1-9A55-6929F74BB658}" type="datetime1">
              <a:rPr lang="en-US"/>
              <a:pPr>
                <a:defRPr/>
              </a:pPr>
              <a:t>9/11/19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www.aficta.africa</a:t>
            </a:r>
          </a:p>
        </p:txBody>
      </p:sp>
      <p:sp>
        <p:nvSpPr>
          <p:cNvPr id="6" name="Slide Number Placeholder 5"/>
          <p:cNvSpPr>
            <a:spLocks noGrp="1"/>
          </p:cNvSpPr>
          <p:nvPr>
            <p:ph type="sldNum" sz="quarter" idx="12"/>
          </p:nvPr>
        </p:nvSpPr>
        <p:spPr/>
        <p:txBody>
          <a:bodyPr/>
          <a:lstStyle>
            <a:lvl1pPr>
              <a:defRPr/>
            </a:lvl1pPr>
          </a:lstStyle>
          <a:p>
            <a:pPr>
              <a:defRPr/>
            </a:pPr>
            <a:fld id="{8954D2A5-A4AF-43D4-B124-083CE6A55B96}" type="slidenum">
              <a:rPr lang="en-US"/>
              <a:pPr>
                <a:defRPr/>
              </a:pPr>
              <a:t>‹#›</a:t>
            </a:fld>
            <a:endParaRPr lang="en-US"/>
          </a:p>
        </p:txBody>
      </p:sp>
    </p:spTree>
    <p:extLst>
      <p:ext uri="{BB962C8B-B14F-4D97-AF65-F5344CB8AC3E}">
        <p14:creationId xmlns:p14="http://schemas.microsoft.com/office/powerpoint/2010/main" val="1398801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C61DF52-9B98-462D-92E8-BBBD2B594CEA}" type="datetime1">
              <a:rPr lang="en-US"/>
              <a:pPr>
                <a:defRPr/>
              </a:pPr>
              <a:t>9/11/19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www.aficta.africa</a:t>
            </a:r>
          </a:p>
        </p:txBody>
      </p:sp>
      <p:sp>
        <p:nvSpPr>
          <p:cNvPr id="6" name="Slide Number Placeholder 5"/>
          <p:cNvSpPr>
            <a:spLocks noGrp="1"/>
          </p:cNvSpPr>
          <p:nvPr>
            <p:ph type="sldNum" sz="quarter" idx="12"/>
          </p:nvPr>
        </p:nvSpPr>
        <p:spPr/>
        <p:txBody>
          <a:bodyPr/>
          <a:lstStyle>
            <a:lvl1pPr marL="0" indent="0">
              <a:buFontTx/>
              <a:buNone/>
              <a:defRPr/>
            </a:lvl1pPr>
          </a:lstStyle>
          <a:p>
            <a:pPr>
              <a:defRPr/>
            </a:pPr>
            <a:fld id="{A1E66574-071B-4904-A1FE-D696CD73691D}" type="slidenum">
              <a:rPr lang="en-US"/>
              <a:pPr>
                <a:defRPr/>
              </a:pPr>
              <a:t>‹#›</a:t>
            </a:fld>
            <a:endParaRPr lang="en-US" dirty="0"/>
          </a:p>
        </p:txBody>
      </p:sp>
    </p:spTree>
    <p:extLst>
      <p:ext uri="{BB962C8B-B14F-4D97-AF65-F5344CB8AC3E}">
        <p14:creationId xmlns:p14="http://schemas.microsoft.com/office/powerpoint/2010/main" val="1007113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EF9F41F0-76F1-44DA-9ED5-BAAB7A32F121}" type="datetime1">
              <a:rPr lang="en-US"/>
              <a:pPr>
                <a:defRPr/>
              </a:pPr>
              <a:t>9/11/19</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www.aficta.africa</a:t>
            </a:r>
          </a:p>
        </p:txBody>
      </p:sp>
      <p:sp>
        <p:nvSpPr>
          <p:cNvPr id="7" name="Slide Number Placeholder 6"/>
          <p:cNvSpPr>
            <a:spLocks noGrp="1"/>
          </p:cNvSpPr>
          <p:nvPr>
            <p:ph type="sldNum" sz="quarter" idx="12"/>
          </p:nvPr>
        </p:nvSpPr>
        <p:spPr/>
        <p:txBody>
          <a:bodyPr/>
          <a:lstStyle>
            <a:lvl1pPr>
              <a:defRPr/>
            </a:lvl1pPr>
          </a:lstStyle>
          <a:p>
            <a:pPr>
              <a:defRPr/>
            </a:pPr>
            <a:fld id="{305554A1-725A-4403-BC70-267C5B04E069}" type="slidenum">
              <a:rPr lang="en-US"/>
              <a:pPr>
                <a:defRPr/>
              </a:pPr>
              <a:t>‹#›</a:t>
            </a:fld>
            <a:endParaRPr lang="en-US"/>
          </a:p>
        </p:txBody>
      </p:sp>
    </p:spTree>
    <p:extLst>
      <p:ext uri="{BB962C8B-B14F-4D97-AF65-F5344CB8AC3E}">
        <p14:creationId xmlns:p14="http://schemas.microsoft.com/office/powerpoint/2010/main" val="2391198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fld id="{776809B0-7D65-4110-A472-C0044A78463A}" type="datetime1">
              <a:rPr lang="en-US"/>
              <a:pPr>
                <a:defRPr/>
              </a:pPr>
              <a:t>9/11/19</a:t>
            </a:fld>
            <a:endParaRPr lang="en-US"/>
          </a:p>
        </p:txBody>
      </p:sp>
      <p:sp>
        <p:nvSpPr>
          <p:cNvPr id="8" name="Footer Placeholder 7"/>
          <p:cNvSpPr>
            <a:spLocks noGrp="1"/>
          </p:cNvSpPr>
          <p:nvPr>
            <p:ph type="ftr" sz="quarter" idx="11"/>
          </p:nvPr>
        </p:nvSpPr>
        <p:spPr/>
        <p:txBody>
          <a:bodyPr/>
          <a:lstStyle>
            <a:lvl1pPr>
              <a:defRPr/>
            </a:lvl1pPr>
          </a:lstStyle>
          <a:p>
            <a:pPr>
              <a:defRPr/>
            </a:pPr>
            <a:r>
              <a:rPr lang="en-US"/>
              <a:t>www.aficta.africa</a:t>
            </a:r>
          </a:p>
        </p:txBody>
      </p:sp>
      <p:sp>
        <p:nvSpPr>
          <p:cNvPr id="9" name="Slide Number Placeholder 8"/>
          <p:cNvSpPr>
            <a:spLocks noGrp="1"/>
          </p:cNvSpPr>
          <p:nvPr>
            <p:ph type="sldNum" sz="quarter" idx="12"/>
          </p:nvPr>
        </p:nvSpPr>
        <p:spPr/>
        <p:txBody>
          <a:bodyPr/>
          <a:lstStyle>
            <a:lvl1pPr>
              <a:defRPr/>
            </a:lvl1pPr>
          </a:lstStyle>
          <a:p>
            <a:pPr>
              <a:defRPr/>
            </a:pPr>
            <a:fld id="{E8C6D021-F33E-419F-A1A7-2AD6EE63BE5F}" type="slidenum">
              <a:rPr lang="en-US"/>
              <a:pPr>
                <a:defRPr/>
              </a:pPr>
              <a:t>‹#›</a:t>
            </a:fld>
            <a:endParaRPr lang="en-US"/>
          </a:p>
        </p:txBody>
      </p:sp>
    </p:spTree>
    <p:extLst>
      <p:ext uri="{BB962C8B-B14F-4D97-AF65-F5344CB8AC3E}">
        <p14:creationId xmlns:p14="http://schemas.microsoft.com/office/powerpoint/2010/main" val="3107134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C580B1D8-BCED-4C4B-AFBE-CEA26339A9E2}" type="datetime1">
              <a:rPr lang="en-US"/>
              <a:pPr>
                <a:defRPr/>
              </a:pPr>
              <a:t>9/11/19</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www.aficta.africa</a:t>
            </a:r>
          </a:p>
        </p:txBody>
      </p:sp>
      <p:sp>
        <p:nvSpPr>
          <p:cNvPr id="5" name="Slide Number Placeholder 4"/>
          <p:cNvSpPr>
            <a:spLocks noGrp="1"/>
          </p:cNvSpPr>
          <p:nvPr>
            <p:ph type="sldNum" sz="quarter" idx="12"/>
          </p:nvPr>
        </p:nvSpPr>
        <p:spPr/>
        <p:txBody>
          <a:bodyPr/>
          <a:lstStyle>
            <a:lvl1pPr>
              <a:defRPr/>
            </a:lvl1pPr>
          </a:lstStyle>
          <a:p>
            <a:pPr>
              <a:defRPr/>
            </a:pPr>
            <a:fld id="{7149BCC3-8353-40AA-8F5C-272CB3D0F803}" type="slidenum">
              <a:rPr lang="en-US"/>
              <a:pPr>
                <a:defRPr/>
              </a:pPr>
              <a:t>‹#›</a:t>
            </a:fld>
            <a:endParaRPr lang="en-US"/>
          </a:p>
        </p:txBody>
      </p:sp>
    </p:spTree>
    <p:extLst>
      <p:ext uri="{BB962C8B-B14F-4D97-AF65-F5344CB8AC3E}">
        <p14:creationId xmlns:p14="http://schemas.microsoft.com/office/powerpoint/2010/main" val="1528232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AF0FEC07-DD00-407A-BA9F-3AE706224602}" type="datetime1">
              <a:rPr lang="en-US"/>
              <a:pPr>
                <a:defRPr/>
              </a:pPr>
              <a:t>9/11/19</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a:t>www.aficta.africa</a:t>
            </a:r>
          </a:p>
        </p:txBody>
      </p:sp>
      <p:sp>
        <p:nvSpPr>
          <p:cNvPr id="4" name="Slide Number Placeholder 3"/>
          <p:cNvSpPr>
            <a:spLocks noGrp="1"/>
          </p:cNvSpPr>
          <p:nvPr>
            <p:ph type="sldNum" sz="quarter" idx="12"/>
          </p:nvPr>
        </p:nvSpPr>
        <p:spPr/>
        <p:txBody>
          <a:bodyPr/>
          <a:lstStyle>
            <a:lvl1pPr>
              <a:defRPr/>
            </a:lvl1pPr>
          </a:lstStyle>
          <a:p>
            <a:pPr>
              <a:defRPr/>
            </a:pPr>
            <a:fld id="{B182D112-E490-4E1D-B2AF-0056D1EC6E93}" type="slidenum">
              <a:rPr lang="en-US"/>
              <a:pPr>
                <a:defRPr/>
              </a:pPr>
              <a:t>‹#›</a:t>
            </a:fld>
            <a:endParaRPr lang="en-US"/>
          </a:p>
        </p:txBody>
      </p:sp>
    </p:spTree>
    <p:extLst>
      <p:ext uri="{BB962C8B-B14F-4D97-AF65-F5344CB8AC3E}">
        <p14:creationId xmlns:p14="http://schemas.microsoft.com/office/powerpoint/2010/main" val="3809930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80C13F70-56BB-4A0A-839E-7800ABA3AC28}" type="datetime1">
              <a:rPr lang="en-US"/>
              <a:pPr>
                <a:defRPr/>
              </a:pPr>
              <a:t>9/11/19</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www.aficta.africa</a:t>
            </a:r>
          </a:p>
        </p:txBody>
      </p:sp>
      <p:sp>
        <p:nvSpPr>
          <p:cNvPr id="7" name="Slide Number Placeholder 6"/>
          <p:cNvSpPr>
            <a:spLocks noGrp="1"/>
          </p:cNvSpPr>
          <p:nvPr>
            <p:ph type="sldNum" sz="quarter" idx="12"/>
          </p:nvPr>
        </p:nvSpPr>
        <p:spPr/>
        <p:txBody>
          <a:bodyPr/>
          <a:lstStyle>
            <a:lvl1pPr>
              <a:defRPr/>
            </a:lvl1pPr>
          </a:lstStyle>
          <a:p>
            <a:pPr>
              <a:defRPr/>
            </a:pPr>
            <a:fld id="{DCA5AC25-2C46-4CE3-9783-9D96A90BDE6D}" type="slidenum">
              <a:rPr lang="en-US"/>
              <a:pPr>
                <a:defRPr/>
              </a:pPr>
              <a:t>‹#›</a:t>
            </a:fld>
            <a:endParaRPr lang="en-US"/>
          </a:p>
        </p:txBody>
      </p:sp>
    </p:spTree>
    <p:extLst>
      <p:ext uri="{BB962C8B-B14F-4D97-AF65-F5344CB8AC3E}">
        <p14:creationId xmlns:p14="http://schemas.microsoft.com/office/powerpoint/2010/main" val="3397108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A9239D6E-7FDC-4D1C-834C-D7E8FE9C585D}" type="datetime1">
              <a:rPr lang="en-US"/>
              <a:pPr>
                <a:defRPr/>
              </a:pPr>
              <a:t>9/11/19</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www.aficta.africa</a:t>
            </a:r>
          </a:p>
        </p:txBody>
      </p:sp>
      <p:sp>
        <p:nvSpPr>
          <p:cNvPr id="7" name="Slide Number Placeholder 6"/>
          <p:cNvSpPr>
            <a:spLocks noGrp="1"/>
          </p:cNvSpPr>
          <p:nvPr>
            <p:ph type="sldNum" sz="quarter" idx="12"/>
          </p:nvPr>
        </p:nvSpPr>
        <p:spPr/>
        <p:txBody>
          <a:bodyPr/>
          <a:lstStyle>
            <a:lvl1pPr>
              <a:defRPr/>
            </a:lvl1pPr>
          </a:lstStyle>
          <a:p>
            <a:pPr>
              <a:defRPr/>
            </a:pPr>
            <a:fld id="{1ABF0F59-D525-4116-81CB-58F7344FDCA9}" type="slidenum">
              <a:rPr lang="en-US"/>
              <a:pPr>
                <a:defRPr/>
              </a:pPr>
              <a:t>‹#›</a:t>
            </a:fld>
            <a:endParaRPr lang="en-US"/>
          </a:p>
        </p:txBody>
      </p:sp>
    </p:spTree>
    <p:extLst>
      <p:ext uri="{BB962C8B-B14F-4D97-AF65-F5344CB8AC3E}">
        <p14:creationId xmlns:p14="http://schemas.microsoft.com/office/powerpoint/2010/main" val="14601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p:cNvPicPr>
            <a:picLocks noChangeAspect="1"/>
          </p:cNvPicPr>
          <p:nvPr userDrawn="1"/>
        </p:nvPicPr>
        <p:blipFill>
          <a:blip r:embed="rId20">
            <a:extLst>
              <a:ext uri="{28A0092B-C50C-407E-A947-70E740481C1C}">
                <a14:useLocalDpi xmlns:a14="http://schemas.microsoft.com/office/drawing/2010/main" val="0"/>
              </a:ext>
            </a:extLst>
          </a:blip>
          <a:srcRect t="50870" b="32610"/>
          <a:stretch>
            <a:fillRect/>
          </a:stretch>
        </p:blipFill>
        <p:spPr bwMode="auto">
          <a:xfrm>
            <a:off x="0" y="6130925"/>
            <a:ext cx="121158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Placeholder 2"/>
          <p:cNvSpPr>
            <a:spLocks noGrp="1"/>
          </p:cNvSpPr>
          <p:nvPr>
            <p:ph type="body" idx="1"/>
          </p:nvPr>
        </p:nvSpPr>
        <p:spPr bwMode="auto">
          <a:xfrm>
            <a:off x="412750" y="1150938"/>
            <a:ext cx="10941050" cy="502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2000" b="1">
                <a:solidFill>
                  <a:schemeClr val="bg1"/>
                </a:solidFill>
                <a:latin typeface="+mn-lt"/>
              </a:defRPr>
            </a:lvl1pPr>
          </a:lstStyle>
          <a:p>
            <a:pPr>
              <a:defRPr/>
            </a:pPr>
            <a:fld id="{281445DB-841F-4EDA-93A8-0DDE47537B3B}" type="datetime1">
              <a:rPr lang="en-US"/>
              <a:pPr>
                <a:defRPr/>
              </a:pPr>
              <a:t>9/11/19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2000" b="1" u="sng">
                <a:solidFill>
                  <a:schemeClr val="bg1"/>
                </a:solidFill>
                <a:latin typeface="+mn-lt"/>
              </a:defRPr>
            </a:lvl1pPr>
          </a:lstStyle>
          <a:p>
            <a:pPr>
              <a:defRPr/>
            </a:pPr>
            <a:r>
              <a:rPr lang="en-US"/>
              <a:t>www.aficta.africa</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2000" b="1">
                <a:solidFill>
                  <a:schemeClr val="bg1"/>
                </a:solidFill>
                <a:latin typeface="+mn-lt"/>
              </a:defRPr>
            </a:lvl1pPr>
          </a:lstStyle>
          <a:p>
            <a:pPr>
              <a:defRPr/>
            </a:pPr>
            <a:endParaRPr lang="en-US"/>
          </a:p>
        </p:txBody>
      </p:sp>
      <p:sp>
        <p:nvSpPr>
          <p:cNvPr id="9" name="Rounded Rectangle 4"/>
          <p:cNvSpPr/>
          <p:nvPr userDrawn="1"/>
        </p:nvSpPr>
        <p:spPr>
          <a:xfrm>
            <a:off x="0" y="0"/>
            <a:ext cx="12192000" cy="588963"/>
          </a:xfrm>
          <a:prstGeom prst="roundRect">
            <a:avLst/>
          </a:prstGeom>
          <a:solidFill>
            <a:srgbClr val="3E5870"/>
          </a:solidFill>
          <a:ln>
            <a:solidFill>
              <a:srgbClr val="7A7989">
                <a:alpha val="94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000" b="1" dirty="0">
                <a:latin typeface="Garamond" panose="02020404030301010803" pitchFamily="18" charset="0"/>
              </a:rPr>
              <a:t>				                                                                                                                                        </a:t>
            </a:r>
          </a:p>
          <a:p>
            <a:pPr eaLnBrk="1" fontAlgn="auto" hangingPunct="1">
              <a:spcBef>
                <a:spcPts val="0"/>
              </a:spcBef>
              <a:spcAft>
                <a:spcPts val="0"/>
              </a:spcAft>
              <a:defRPr/>
            </a:pPr>
            <a:r>
              <a:rPr lang="en-US" sz="1000" b="1" dirty="0">
                <a:latin typeface="Garamond" panose="02020404030301010803" pitchFamily="18" charset="0"/>
              </a:rPr>
              <a:t>											</a:t>
            </a:r>
            <a:endParaRPr lang="en-US" sz="1600" b="1" dirty="0">
              <a:latin typeface="Garamond" panose="02020404030301010803" pitchFamily="18" charset="0"/>
            </a:endParaRPr>
          </a:p>
        </p:txBody>
      </p:sp>
      <p:pic>
        <p:nvPicPr>
          <p:cNvPr id="1032" name="Picture 14" descr="AfICTA Logo.png"/>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7938" y="6130925"/>
            <a:ext cx="728662"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8"/>
          <p:cNvPicPr>
            <a:picLocks noChangeAspect="1"/>
          </p:cNvPicPr>
          <p:nvPr userDrawn="1"/>
        </p:nvPicPr>
        <p:blipFill>
          <a:blip r:embed="rId22" cstate="print">
            <a:extLst>
              <a:ext uri="{28A0092B-C50C-407E-A947-70E740481C1C}">
                <a14:useLocalDpi xmlns:a14="http://schemas.microsoft.com/office/drawing/2010/main" val="0"/>
              </a:ext>
            </a:extLst>
          </a:blip>
          <a:srcRect/>
          <a:stretch>
            <a:fillRect/>
          </a:stretch>
        </p:blipFill>
        <p:spPr bwMode="auto">
          <a:xfrm>
            <a:off x="5848350" y="88900"/>
            <a:ext cx="4953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p:cNvSpPr/>
          <p:nvPr userDrawn="1"/>
        </p:nvSpPr>
        <p:spPr>
          <a:xfrm>
            <a:off x="10563225" y="136525"/>
            <a:ext cx="350838" cy="342900"/>
          </a:xfrm>
          <a:prstGeom prst="ellipse">
            <a:avLst/>
          </a:prstGeom>
          <a:solidFill>
            <a:srgbClr val="1C9687">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aa-ET"/>
          </a:p>
        </p:txBody>
      </p:sp>
      <p:sp>
        <p:nvSpPr>
          <p:cNvPr id="14" name="Oval 13"/>
          <p:cNvSpPr/>
          <p:nvPr userDrawn="1"/>
        </p:nvSpPr>
        <p:spPr>
          <a:xfrm rot="14760342">
            <a:off x="11562556" y="116682"/>
            <a:ext cx="442913" cy="336550"/>
          </a:xfrm>
          <a:prstGeom prst="ellipse">
            <a:avLst/>
          </a:prstGeom>
          <a:solidFill>
            <a:srgbClr val="1C9687">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aa-ET"/>
          </a:p>
        </p:txBody>
      </p:sp>
      <p:sp>
        <p:nvSpPr>
          <p:cNvPr id="8" name="Chord 7"/>
          <p:cNvSpPr/>
          <p:nvPr userDrawn="1"/>
        </p:nvSpPr>
        <p:spPr>
          <a:xfrm>
            <a:off x="7559675" y="244475"/>
            <a:ext cx="809625" cy="342900"/>
          </a:xfrm>
          <a:prstGeom prst="chord">
            <a:avLst/>
          </a:prstGeom>
          <a:solidFill>
            <a:srgbClr val="2D777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aa-ET"/>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 id="2147483741" r:id="rId18"/>
  </p:sldLayoutIdLst>
  <p:hf hd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8.jpeg"/><Relationship Id="rId7" Type="http://schemas.openxmlformats.org/officeDocument/2006/relationships/diagramData" Target="../diagrams/data2.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7.png"/><Relationship Id="rId11" Type="http://schemas.microsoft.com/office/2007/relationships/diagramDrawing" Target="../diagrams/drawing2.xml"/><Relationship Id="rId5" Type="http://schemas.openxmlformats.org/officeDocument/2006/relationships/image" Target="../media/image16.png"/><Relationship Id="rId10" Type="http://schemas.openxmlformats.org/officeDocument/2006/relationships/diagramColors" Target="../diagrams/colors2.xml"/><Relationship Id="rId4" Type="http://schemas.openxmlformats.org/officeDocument/2006/relationships/image" Target="../media/image15.jpeg"/><Relationship Id="rId9"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3" Type="http://schemas.openxmlformats.org/officeDocument/2006/relationships/hyperlink" Target="mailto:serveme@afenoid.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hyperlink" Target="mailto:serveme@afenoid.com"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762" y="446"/>
            <a:ext cx="12187238" cy="6857108"/>
          </a:xfrm>
          <a:prstGeom prst="rect">
            <a:avLst/>
          </a:prstGeom>
          <a:solidFill>
            <a:srgbClr val="3E5870">
              <a:alpha val="94000"/>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dirty="0">
              <a:latin typeface="Lato Light" charset="0"/>
            </a:endParaRPr>
          </a:p>
        </p:txBody>
      </p:sp>
      <p:sp>
        <p:nvSpPr>
          <p:cNvPr id="19" name="TextBox 18"/>
          <p:cNvSpPr txBox="1"/>
          <p:nvPr/>
        </p:nvSpPr>
        <p:spPr>
          <a:xfrm>
            <a:off x="4114800" y="2189163"/>
            <a:ext cx="3703638" cy="1876425"/>
          </a:xfrm>
          <a:prstGeom prst="rect">
            <a:avLst/>
          </a:prstGeom>
          <a:noFill/>
        </p:spPr>
        <p:txBody>
          <a:bodyPr wrap="none">
            <a:spAutoFit/>
          </a:bodyPr>
          <a:lstStyle/>
          <a:p>
            <a:pPr algn="ctr" eaLnBrk="1" fontAlgn="auto" hangingPunct="1">
              <a:spcBef>
                <a:spcPts val="0"/>
              </a:spcBef>
              <a:spcAft>
                <a:spcPts val="0"/>
              </a:spcAft>
              <a:defRPr/>
            </a:pPr>
            <a:r>
              <a:rPr lang="en-US" sz="8298" dirty="0">
                <a:solidFill>
                  <a:schemeClr val="bg1"/>
                </a:solidFill>
                <a:latin typeface="Times New Roman" panose="02020603050405020304" pitchFamily="18" charset="0"/>
                <a:ea typeface="Lato Thin" charset="0"/>
                <a:cs typeface="Times New Roman" panose="02020603050405020304" pitchFamily="18" charset="0"/>
              </a:rPr>
              <a:t>AfICTA</a:t>
            </a:r>
          </a:p>
          <a:p>
            <a:pPr algn="ctr" eaLnBrk="1" fontAlgn="auto" hangingPunct="1">
              <a:spcBef>
                <a:spcPts val="0"/>
              </a:spcBef>
              <a:spcAft>
                <a:spcPts val="0"/>
              </a:spcAft>
              <a:defRPr/>
            </a:pPr>
            <a:r>
              <a:rPr lang="en-US" sz="3299" dirty="0">
                <a:solidFill>
                  <a:schemeClr val="bg1"/>
                </a:solidFill>
                <a:latin typeface="Times New Roman" panose="02020603050405020304" pitchFamily="18" charset="0"/>
                <a:ea typeface="Lato Thin" charset="0"/>
                <a:cs typeface="Times New Roman" panose="02020603050405020304" pitchFamily="18" charset="0"/>
              </a:rPr>
              <a:t>Africa ICT Alliance </a:t>
            </a:r>
          </a:p>
        </p:txBody>
      </p:sp>
      <p:sp>
        <p:nvSpPr>
          <p:cNvPr id="20" name="TextBox 19"/>
          <p:cNvSpPr txBox="1"/>
          <p:nvPr/>
        </p:nvSpPr>
        <p:spPr>
          <a:xfrm>
            <a:off x="2100263" y="5205413"/>
            <a:ext cx="7912100" cy="430212"/>
          </a:xfrm>
          <a:prstGeom prst="rect">
            <a:avLst/>
          </a:prstGeom>
          <a:noFill/>
        </p:spPr>
        <p:txBody>
          <a:bodyPr>
            <a:spAutoFit/>
          </a:bodyPr>
          <a:lstStyle/>
          <a:p>
            <a:pPr algn="ctr" eaLnBrk="1" fontAlgn="auto" hangingPunct="1">
              <a:spcBef>
                <a:spcPts val="0"/>
              </a:spcBef>
              <a:spcAft>
                <a:spcPts val="0"/>
              </a:spcAft>
              <a:defRPr/>
            </a:pPr>
            <a:r>
              <a:rPr lang="en-US" sz="2200" b="1" spc="300" dirty="0">
                <a:solidFill>
                  <a:schemeClr val="bg1"/>
                </a:solidFill>
                <a:latin typeface="Times New Roman" panose="02020603050405020304" pitchFamily="18" charset="0"/>
                <a:ea typeface="Lato Light" charset="0"/>
                <a:cs typeface="Times New Roman" panose="02020603050405020304" pitchFamily="18" charset="0"/>
              </a:rPr>
              <a:t>…….Connecting African ICT industry players</a:t>
            </a:r>
          </a:p>
        </p:txBody>
      </p:sp>
      <p:pic>
        <p:nvPicPr>
          <p:cNvPr id="22535" name="Picture 16" descr="AfICTA 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48250" y="414338"/>
            <a:ext cx="2016125" cy="197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TextBox 5"/>
          <p:cNvSpPr txBox="1">
            <a:spLocks noChangeArrowheads="1"/>
          </p:cNvSpPr>
          <p:nvPr/>
        </p:nvSpPr>
        <p:spPr bwMode="auto">
          <a:xfrm>
            <a:off x="4527550" y="4354513"/>
            <a:ext cx="28781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a:solidFill>
                  <a:schemeClr val="bg1"/>
                </a:solidFill>
                <a:latin typeface="Times New Roman" panose="02020603050405020304" pitchFamily="18" charset="0"/>
                <a:ea typeface="Lato Thin"/>
                <a:cs typeface="Times New Roman" panose="02020603050405020304" pitchFamily="18" charset="0"/>
              </a:rPr>
              <a:t>www.aficta.africa</a:t>
            </a:r>
          </a:p>
        </p:txBody>
      </p:sp>
      <p:pic>
        <p:nvPicPr>
          <p:cNvPr id="7" name="Picture">
            <a:extLst>
              <a:ext uri="{FF2B5EF4-FFF2-40B4-BE49-F238E27FC236}">
                <a16:creationId xmlns:a16="http://schemas.microsoft.com/office/drawing/2014/main" id="{8AD7E647-C522-5647-BB7D-C898AF5EFA91}"/>
              </a:ext>
            </a:extLst>
          </p:cNvPr>
          <p:cNvPicPr/>
          <p:nvPr/>
        </p:nvPicPr>
        <p:blipFill>
          <a:blip r:embed="rId4">
            <a:alphaModFix/>
            <a:extLst>
              <a:ext uri="{BEBA8EAE-BF5A-486C-A8C5-ECC9F3942E4B}">
                <a14:imgProps xmlns:a14="http://schemas.microsoft.com/office/drawing/2010/main">
                  <a14:imgLayer r:embed="rId5">
                    <a14:imgEffect>
                      <a14:sharpenSoften amount="73000"/>
                    </a14:imgEffect>
                    <a14:imgEffect>
                      <a14:brightnessContrast bright="55000" contrast="95000"/>
                    </a14:imgEffect>
                  </a14:imgLayer>
                </a14:imgProps>
              </a:ext>
              <a:ext uri="{28A0092B-C50C-407E-A947-70E740481C1C}">
                <a14:useLocalDpi xmlns:a14="http://schemas.microsoft.com/office/drawing/2010/main" val="0"/>
              </a:ext>
            </a:extLst>
          </a:blip>
          <a:srcRect/>
          <a:stretch>
            <a:fillRect/>
          </a:stretch>
        </p:blipFill>
        <p:spPr bwMode="auto">
          <a:xfrm>
            <a:off x="4794940" y="5698742"/>
            <a:ext cx="2269435" cy="883189"/>
          </a:xfrm>
          <a:prstGeom prst="rect">
            <a:avLst/>
          </a:prstGeom>
          <a:noFill/>
          <a:ln>
            <a:noFill/>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12"/>
          <p:cNvGrpSpPr>
            <a:grpSpLocks/>
          </p:cNvGrpSpPr>
          <p:nvPr/>
        </p:nvGrpSpPr>
        <p:grpSpPr bwMode="auto">
          <a:xfrm>
            <a:off x="3670300" y="1041401"/>
            <a:ext cx="4851400" cy="4181475"/>
            <a:chOff x="2146300" y="1041400"/>
            <a:chExt cx="4851400" cy="5473700"/>
          </a:xfrm>
        </p:grpSpPr>
        <p:sp>
          <p:nvSpPr>
            <p:cNvPr id="20501" name="AutoShape 3"/>
            <p:cNvSpPr>
              <a:spLocks noChangeArrowheads="1"/>
            </p:cNvSpPr>
            <p:nvPr/>
          </p:nvSpPr>
          <p:spPr bwMode="auto">
            <a:xfrm>
              <a:off x="2171700" y="1041400"/>
              <a:ext cx="4800600" cy="4406900"/>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931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0502" name="AutoShape 4"/>
            <p:cNvSpPr>
              <a:spLocks noChangeArrowheads="1"/>
            </p:cNvSpPr>
            <p:nvPr/>
          </p:nvSpPr>
          <p:spPr bwMode="auto">
            <a:xfrm flipH="1" flipV="1">
              <a:off x="2146300" y="2108200"/>
              <a:ext cx="4851400" cy="4406900"/>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931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20483" name="Rectangle 2"/>
          <p:cNvSpPr>
            <a:spLocks noGrp="1" noChangeArrowheads="1"/>
          </p:cNvSpPr>
          <p:nvPr>
            <p:ph type="title"/>
          </p:nvPr>
        </p:nvSpPr>
        <p:spPr>
          <a:xfrm>
            <a:off x="672353" y="138732"/>
            <a:ext cx="10327341" cy="440358"/>
          </a:xfrm>
        </p:spPr>
        <p:txBody>
          <a:bodyPr/>
          <a:lstStyle/>
          <a:p>
            <a:pPr eaLnBrk="1" hangingPunct="1"/>
            <a:r>
              <a:rPr sz="2800" dirty="0">
                <a:solidFill>
                  <a:schemeClr val="bg1"/>
                </a:solidFill>
                <a:latin typeface="Arial" charset="0"/>
                <a:ea typeface="ＭＳ Ｐゴシック" charset="0"/>
                <a:cs typeface="Arial Bold" charset="0"/>
              </a:rPr>
              <a:t>Payment Card Transaction: Process Flow</a:t>
            </a:r>
          </a:p>
        </p:txBody>
      </p:sp>
      <p:grpSp>
        <p:nvGrpSpPr>
          <p:cNvPr id="3" name="Group 23"/>
          <p:cNvGrpSpPr>
            <a:grpSpLocks/>
          </p:cNvGrpSpPr>
          <p:nvPr/>
        </p:nvGrpSpPr>
        <p:grpSpPr bwMode="auto">
          <a:xfrm>
            <a:off x="1524000" y="1079500"/>
            <a:ext cx="3321050" cy="1416050"/>
            <a:chOff x="1" y="1066800"/>
            <a:chExt cx="2884907" cy="1415384"/>
          </a:xfrm>
        </p:grpSpPr>
        <p:sp>
          <p:nvSpPr>
            <p:cNvPr id="20499" name="Text Box 7"/>
            <p:cNvSpPr txBox="1">
              <a:spLocks noChangeArrowheads="1"/>
            </p:cNvSpPr>
            <p:nvPr/>
          </p:nvSpPr>
          <p:spPr bwMode="auto">
            <a:xfrm>
              <a:off x="1" y="1295400"/>
              <a:ext cx="1790039" cy="877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eaLnBrk="1" hangingPunct="1">
                <a:spcBef>
                  <a:spcPts val="600"/>
                </a:spcBef>
              </a:pPr>
              <a:r>
                <a:rPr lang="en-US" sz="2300">
                  <a:solidFill>
                    <a:srgbClr val="004B88"/>
                  </a:solidFill>
                  <a:latin typeface="Arial" charset="0"/>
                </a:rPr>
                <a:t>Consumer</a:t>
              </a:r>
            </a:p>
            <a:p>
              <a:pPr algn="ctr" eaLnBrk="1" hangingPunct="1">
                <a:spcBef>
                  <a:spcPts val="600"/>
                </a:spcBef>
              </a:pPr>
              <a:r>
                <a:rPr lang="en-US" sz="2300">
                  <a:solidFill>
                    <a:srgbClr val="004B88"/>
                  </a:solidFill>
                  <a:latin typeface="Arial" charset="0"/>
                </a:rPr>
                <a:t>(Cardholder)</a:t>
              </a:r>
            </a:p>
          </p:txBody>
        </p:sp>
        <p:pic>
          <p:nvPicPr>
            <p:cNvPr id="20500" name="Picture 9" descr="j040026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2" y="1066800"/>
              <a:ext cx="1132306" cy="14153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4" name="Group 21"/>
          <p:cNvGrpSpPr>
            <a:grpSpLocks/>
          </p:cNvGrpSpPr>
          <p:nvPr/>
        </p:nvGrpSpPr>
        <p:grpSpPr bwMode="auto">
          <a:xfrm>
            <a:off x="7412038" y="1066800"/>
            <a:ext cx="3167062" cy="1416050"/>
            <a:chOff x="5888572" y="1066800"/>
            <a:chExt cx="3166528" cy="1415384"/>
          </a:xfrm>
        </p:grpSpPr>
        <p:pic>
          <p:nvPicPr>
            <p:cNvPr id="20497" name="Picture 5" descr="comstockimageKS499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8572" y="1066800"/>
              <a:ext cx="1305323" cy="14153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98" name="Text Box 7"/>
            <p:cNvSpPr txBox="1">
              <a:spLocks noChangeArrowheads="1"/>
            </p:cNvSpPr>
            <p:nvPr/>
          </p:nvSpPr>
          <p:spPr bwMode="auto">
            <a:xfrm>
              <a:off x="7315200" y="1447800"/>
              <a:ext cx="1739900" cy="446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eaLnBrk="1" hangingPunct="1">
                <a:spcBef>
                  <a:spcPct val="50000"/>
                </a:spcBef>
              </a:pPr>
              <a:r>
                <a:rPr lang="en-US" sz="2300">
                  <a:solidFill>
                    <a:srgbClr val="004B88"/>
                  </a:solidFill>
                  <a:latin typeface="Arial" charset="0"/>
                </a:rPr>
                <a:t>Merchant</a:t>
              </a:r>
            </a:p>
          </p:txBody>
        </p:sp>
      </p:grpSp>
      <p:grpSp>
        <p:nvGrpSpPr>
          <p:cNvPr id="5" name="Group 24"/>
          <p:cNvGrpSpPr>
            <a:grpSpLocks/>
          </p:cNvGrpSpPr>
          <p:nvPr/>
        </p:nvGrpSpPr>
        <p:grpSpPr bwMode="auto">
          <a:xfrm>
            <a:off x="7431088" y="3870325"/>
            <a:ext cx="3059112" cy="1416050"/>
            <a:chOff x="5919452" y="4343398"/>
            <a:chExt cx="3059448" cy="1415383"/>
          </a:xfrm>
        </p:grpSpPr>
        <p:pic>
          <p:nvPicPr>
            <p:cNvPr id="20495" name="Picture 9" descr="FDC.jpg"/>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5919452" y="4343398"/>
              <a:ext cx="1305322" cy="14153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96" name="Text Box 7"/>
            <p:cNvSpPr txBox="1">
              <a:spLocks noChangeArrowheads="1"/>
            </p:cNvSpPr>
            <p:nvPr/>
          </p:nvSpPr>
          <p:spPr bwMode="auto">
            <a:xfrm>
              <a:off x="7239000" y="4572000"/>
              <a:ext cx="1739900" cy="8386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eaLnBrk="1" hangingPunct="1">
                <a:spcBef>
                  <a:spcPts val="300"/>
                </a:spcBef>
              </a:pPr>
              <a:r>
                <a:rPr lang="en-US" sz="2300">
                  <a:solidFill>
                    <a:srgbClr val="004B88"/>
                  </a:solidFill>
                  <a:latin typeface="Arial" charset="0"/>
                </a:rPr>
                <a:t>Acquiring </a:t>
              </a:r>
            </a:p>
            <a:p>
              <a:pPr algn="ctr" eaLnBrk="1" hangingPunct="1">
                <a:spcBef>
                  <a:spcPts val="300"/>
                </a:spcBef>
              </a:pPr>
              <a:r>
                <a:rPr lang="en-US" sz="2300">
                  <a:solidFill>
                    <a:srgbClr val="004B88"/>
                  </a:solidFill>
                  <a:latin typeface="Arial" charset="0"/>
                </a:rPr>
                <a:t>Processor</a:t>
              </a:r>
            </a:p>
          </p:txBody>
        </p:sp>
      </p:grpSp>
      <p:grpSp>
        <p:nvGrpSpPr>
          <p:cNvPr id="6" name="Group 20"/>
          <p:cNvGrpSpPr>
            <a:grpSpLocks/>
          </p:cNvGrpSpPr>
          <p:nvPr/>
        </p:nvGrpSpPr>
        <p:grpSpPr bwMode="auto">
          <a:xfrm>
            <a:off x="1524001" y="3830638"/>
            <a:ext cx="3305175" cy="1416050"/>
            <a:chOff x="152400" y="4343401"/>
            <a:chExt cx="3304720" cy="1416276"/>
          </a:xfrm>
        </p:grpSpPr>
        <p:pic>
          <p:nvPicPr>
            <p:cNvPr id="20493" name="Picture 8" descr="3688674-533x800.jpg"/>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2151797" y="4343401"/>
              <a:ext cx="1305323" cy="1416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94" name="Text Box 7"/>
            <p:cNvSpPr txBox="1">
              <a:spLocks noChangeArrowheads="1"/>
            </p:cNvSpPr>
            <p:nvPr/>
          </p:nvSpPr>
          <p:spPr bwMode="auto">
            <a:xfrm>
              <a:off x="152400" y="4572001"/>
              <a:ext cx="1739900" cy="839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eaLnBrk="1" hangingPunct="1">
                <a:spcBef>
                  <a:spcPts val="300"/>
                </a:spcBef>
              </a:pPr>
              <a:r>
                <a:rPr lang="en-US" sz="2300">
                  <a:solidFill>
                    <a:srgbClr val="004B88"/>
                  </a:solidFill>
                  <a:latin typeface="Arial" charset="0"/>
                </a:rPr>
                <a:t>Issuing </a:t>
              </a:r>
            </a:p>
            <a:p>
              <a:pPr algn="ctr" eaLnBrk="1" hangingPunct="1">
                <a:spcBef>
                  <a:spcPts val="300"/>
                </a:spcBef>
              </a:pPr>
              <a:r>
                <a:rPr lang="en-US" sz="2300">
                  <a:solidFill>
                    <a:srgbClr val="004B88"/>
                  </a:solidFill>
                  <a:latin typeface="Arial" charset="0"/>
                </a:rPr>
                <a:t>Bank</a:t>
              </a:r>
            </a:p>
          </p:txBody>
        </p:sp>
      </p:grpSp>
      <p:grpSp>
        <p:nvGrpSpPr>
          <p:cNvPr id="7" name="Group 19"/>
          <p:cNvGrpSpPr>
            <a:grpSpLocks/>
          </p:cNvGrpSpPr>
          <p:nvPr/>
        </p:nvGrpSpPr>
        <p:grpSpPr bwMode="auto">
          <a:xfrm>
            <a:off x="5172075" y="5206968"/>
            <a:ext cx="2259013" cy="933450"/>
            <a:chOff x="3581400" y="5638800"/>
            <a:chExt cx="1828800" cy="1089969"/>
          </a:xfrm>
        </p:grpSpPr>
        <p:sp>
          <p:nvSpPr>
            <p:cNvPr id="15" name="Rectangle 14"/>
            <p:cNvSpPr/>
            <p:nvPr/>
          </p:nvSpPr>
          <p:spPr>
            <a:xfrm>
              <a:off x="3581400" y="5638800"/>
              <a:ext cx="1828800" cy="10677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600" dirty="0">
                <a:solidFill>
                  <a:srgbClr val="616365"/>
                </a:solidFill>
              </a:endParaRPr>
            </a:p>
          </p:txBody>
        </p:sp>
        <p:sp>
          <p:nvSpPr>
            <p:cNvPr id="20492" name="Text Box 7"/>
            <p:cNvSpPr txBox="1">
              <a:spLocks noChangeArrowheads="1"/>
            </p:cNvSpPr>
            <p:nvPr/>
          </p:nvSpPr>
          <p:spPr bwMode="auto">
            <a:xfrm>
              <a:off x="3657600" y="6208292"/>
              <a:ext cx="1739900" cy="5204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eaLnBrk="1" hangingPunct="1">
                <a:spcBef>
                  <a:spcPts val="300"/>
                </a:spcBef>
              </a:pPr>
              <a:r>
                <a:rPr lang="en-US" sz="2300">
                  <a:solidFill>
                    <a:srgbClr val="004B88"/>
                  </a:solidFill>
                  <a:latin typeface="Arial" charset="0"/>
                </a:rPr>
                <a:t>Associations</a:t>
              </a:r>
            </a:p>
          </p:txBody>
        </p:sp>
      </p:grpSp>
      <p:pic>
        <p:nvPicPr>
          <p:cNvPr id="20489" name="Picture 22" descr="Visa.png"/>
          <p:cNvPicPr preferRelativeResize="0">
            <a:picLocks/>
          </p:cNvPicPr>
          <p:nvPr/>
        </p:nvPicPr>
        <p:blipFill>
          <a:blip r:embed="rId7">
            <a:extLst>
              <a:ext uri="{28A0092B-C50C-407E-A947-70E740481C1C}">
                <a14:useLocalDpi xmlns:a14="http://schemas.microsoft.com/office/drawing/2010/main" val="0"/>
              </a:ext>
            </a:extLst>
          </a:blip>
          <a:srcRect/>
          <a:stretch>
            <a:fillRect/>
          </a:stretch>
        </p:blipFill>
        <p:spPr bwMode="auto">
          <a:xfrm>
            <a:off x="5408614" y="5334001"/>
            <a:ext cx="661987"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9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23039" y="5230813"/>
            <a:ext cx="663575" cy="577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0040517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200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nodeType="afterGroup">
                            <p:stCondLst>
                              <p:cond delay="2000"/>
                            </p:stCondLst>
                            <p:childTnLst>
                              <p:par>
                                <p:cTn id="8" presetID="1" presetClass="entr" presetSubtype="0" fill="hold" nodeType="afterEffect">
                                  <p:stCondLst>
                                    <p:cond delay="2000"/>
                                  </p:stCondLst>
                                  <p:childTnLst>
                                    <p:set>
                                      <p:cBhvr>
                                        <p:cTn id="9" dur="1" fill="hold">
                                          <p:stCondLst>
                                            <p:cond delay="0"/>
                                          </p:stCondLst>
                                        </p:cTn>
                                        <p:tgtEl>
                                          <p:spTgt spid="4"/>
                                        </p:tgtEl>
                                        <p:attrNameLst>
                                          <p:attrName>style.visibility</p:attrName>
                                        </p:attrNameLst>
                                      </p:cBhvr>
                                      <p:to>
                                        <p:strVal val="visible"/>
                                      </p:to>
                                    </p:set>
                                  </p:childTnLst>
                                </p:cTn>
                              </p:par>
                            </p:childTnLst>
                          </p:cTn>
                        </p:par>
                        <p:par>
                          <p:cTn id="10" fill="hold" nodeType="afterGroup">
                            <p:stCondLst>
                              <p:cond delay="4000"/>
                            </p:stCondLst>
                            <p:childTnLst>
                              <p:par>
                                <p:cTn id="11" presetID="1" presetClass="entr" presetSubtype="0" fill="hold" nodeType="afterEffect">
                                  <p:stCondLst>
                                    <p:cond delay="2000"/>
                                  </p:stCondLst>
                                  <p:childTnLst>
                                    <p:set>
                                      <p:cBhvr>
                                        <p:cTn id="12" dur="1" fill="hold">
                                          <p:stCondLst>
                                            <p:cond delay="0"/>
                                          </p:stCondLst>
                                        </p:cTn>
                                        <p:tgtEl>
                                          <p:spTgt spid="5"/>
                                        </p:tgtEl>
                                        <p:attrNameLst>
                                          <p:attrName>style.visibility</p:attrName>
                                        </p:attrNameLst>
                                      </p:cBhvr>
                                      <p:to>
                                        <p:strVal val="visible"/>
                                      </p:to>
                                    </p:set>
                                  </p:childTnLst>
                                </p:cTn>
                              </p:par>
                            </p:childTnLst>
                          </p:cTn>
                        </p:par>
                        <p:par>
                          <p:cTn id="13" fill="hold" nodeType="afterGroup">
                            <p:stCondLst>
                              <p:cond delay="6000"/>
                            </p:stCondLst>
                            <p:childTnLst>
                              <p:par>
                                <p:cTn id="14" presetID="1" presetClass="entr" presetSubtype="0" fill="hold" nodeType="afterEffect">
                                  <p:stCondLst>
                                    <p:cond delay="2000"/>
                                  </p:stCondLst>
                                  <p:childTnLst>
                                    <p:set>
                                      <p:cBhvr>
                                        <p:cTn id="15" dur="1" fill="hold">
                                          <p:stCondLst>
                                            <p:cond delay="0"/>
                                          </p:stCondLst>
                                        </p:cTn>
                                        <p:tgtEl>
                                          <p:spTgt spid="7"/>
                                        </p:tgtEl>
                                        <p:attrNameLst>
                                          <p:attrName>style.visibility</p:attrName>
                                        </p:attrNameLst>
                                      </p:cBhvr>
                                      <p:to>
                                        <p:strVal val="visible"/>
                                      </p:to>
                                    </p:set>
                                  </p:childTnLst>
                                </p:cTn>
                              </p:par>
                            </p:childTnLst>
                          </p:cTn>
                        </p:par>
                        <p:par>
                          <p:cTn id="16" fill="hold" nodeType="afterGroup">
                            <p:stCondLst>
                              <p:cond delay="8000"/>
                            </p:stCondLst>
                            <p:childTnLst>
                              <p:par>
                                <p:cTn id="17" presetID="1" presetClass="entr" presetSubtype="0" fill="hold" nodeType="afterEffect">
                                  <p:stCondLst>
                                    <p:cond delay="200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4"/>
          <p:cNvSpPr>
            <a:spLocks noGrp="1"/>
          </p:cNvSpPr>
          <p:nvPr>
            <p:ph type="title"/>
          </p:nvPr>
        </p:nvSpPr>
        <p:spPr>
          <a:xfrm>
            <a:off x="542365" y="-76201"/>
            <a:ext cx="10515600" cy="1325563"/>
          </a:xfrm>
        </p:spPr>
        <p:txBody>
          <a:bodyPr/>
          <a:lstStyle/>
          <a:p>
            <a:pPr eaLnBrk="1" hangingPunct="1"/>
            <a:r>
              <a:rPr sz="3200" dirty="0">
                <a:solidFill>
                  <a:schemeClr val="bg1"/>
                </a:solidFill>
                <a:latin typeface="Arial" charset="0"/>
                <a:ea typeface="ＭＳ Ｐゴシック" charset="0"/>
                <a:cs typeface="Arial Bold" charset="0"/>
              </a:rPr>
              <a:t>Participants in the Payment Card Cycle</a:t>
            </a:r>
          </a:p>
        </p:txBody>
      </p:sp>
      <p:pic>
        <p:nvPicPr>
          <p:cNvPr id="22532" name="Picture 9" descr="j0400269"/>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6616" y="1499015"/>
            <a:ext cx="771525"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3" name="Picture 8" descr="FD100 being swipe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73994" y="3654908"/>
            <a:ext cx="700087" cy="96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4" name="Picture 8" descr="3688674-533x800.jpg"/>
          <p:cNvPicPr preferRelativeResize="0">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8862806" y="2956098"/>
            <a:ext cx="1222375"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5" name="Picture 11" descr="Visa.png"/>
          <p:cNvPicPr preferRelativeResize="0">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8716339" y="4449764"/>
            <a:ext cx="661988"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6"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08918" y="5029201"/>
            <a:ext cx="665163"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3" name="Content Placeholder 2">
            <a:extLst>
              <a:ext uri="{FF2B5EF4-FFF2-40B4-BE49-F238E27FC236}">
                <a16:creationId xmlns:a16="http://schemas.microsoft.com/office/drawing/2014/main" id="{325A4A22-D4E4-8F4A-A4F3-0C71457C7E92}"/>
              </a:ext>
            </a:extLst>
          </p:cNvPr>
          <p:cNvGraphicFramePr>
            <a:graphicFrameLocks noGrp="1"/>
          </p:cNvGraphicFramePr>
          <p:nvPr>
            <p:ph idx="1"/>
            <p:extLst>
              <p:ext uri="{D42A27DB-BD31-4B8C-83A1-F6EECF244321}">
                <p14:modId xmlns:p14="http://schemas.microsoft.com/office/powerpoint/2010/main" val="2199173326"/>
              </p:ext>
            </p:extLst>
          </p:nvPr>
        </p:nvGraphicFramePr>
        <p:xfrm>
          <a:off x="412750" y="1150938"/>
          <a:ext cx="10941050" cy="50260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205579404"/>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494" y="163419"/>
            <a:ext cx="10600765" cy="366711"/>
          </a:xfrm>
        </p:spPr>
        <p:txBody>
          <a:bodyPr/>
          <a:lstStyle/>
          <a:p>
            <a:r>
              <a:rPr lang="en-US" sz="2000" dirty="0">
                <a:solidFill>
                  <a:schemeClr val="bg1"/>
                </a:solidFill>
                <a:latin typeface="Helvetica" charset="0"/>
                <a:ea typeface="ＭＳ Ｐゴシック" charset="0"/>
              </a:rPr>
              <a:t>The PCI framework is divided into 12 security requirements</a:t>
            </a:r>
            <a:endParaRPr lang="en-US" sz="2000" dirty="0">
              <a:solidFill>
                <a:schemeClr val="bg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57123467"/>
              </p:ext>
            </p:extLst>
          </p:nvPr>
        </p:nvGraphicFramePr>
        <p:xfrm>
          <a:off x="510988" y="1048871"/>
          <a:ext cx="11120718"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0949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94" y="96184"/>
            <a:ext cx="10515600" cy="482040"/>
          </a:xfrm>
        </p:spPr>
        <p:txBody>
          <a:bodyPr/>
          <a:lstStyle/>
          <a:p>
            <a:r>
              <a:rPr lang="en-US" sz="2400" dirty="0">
                <a:solidFill>
                  <a:schemeClr val="bg1"/>
                </a:solidFill>
                <a:latin typeface="Helvetica" charset="0"/>
                <a:ea typeface="ＭＳ Ｐゴシック" charset="0"/>
              </a:rPr>
              <a:t>The PCI framework is divided into 12 security </a:t>
            </a:r>
            <a:r>
              <a:rPr lang="en-US" sz="2400" dirty="0" err="1">
                <a:solidFill>
                  <a:schemeClr val="bg1"/>
                </a:solidFill>
                <a:latin typeface="Helvetica" charset="0"/>
                <a:ea typeface="ＭＳ Ｐゴシック" charset="0"/>
              </a:rPr>
              <a:t>requirements..cont’d</a:t>
            </a:r>
            <a:endParaRPr lang="en-US" sz="2400" dirty="0">
              <a:solidFill>
                <a:schemeClr val="bg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61315171"/>
              </p:ext>
            </p:extLst>
          </p:nvPr>
        </p:nvGraphicFramePr>
        <p:xfrm>
          <a:off x="833718" y="1062318"/>
          <a:ext cx="100584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3442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B419085E-FA15-3643-BF8B-3C86BBDB7C16}" type="slidenum">
              <a:rPr lang="en-US" sz="1400"/>
              <a:pPr/>
              <a:t>14</a:t>
            </a:fld>
            <a:endParaRPr lang="en-US" sz="1400"/>
          </a:p>
        </p:txBody>
      </p:sp>
      <p:sp>
        <p:nvSpPr>
          <p:cNvPr id="16387" name="Rectangle 2"/>
          <p:cNvSpPr>
            <a:spLocks noGrp="1" noChangeArrowheads="1"/>
          </p:cNvSpPr>
          <p:nvPr>
            <p:ph type="title"/>
          </p:nvPr>
        </p:nvSpPr>
        <p:spPr bwMode="auto">
          <a:xfrm>
            <a:off x="1963738" y="838200"/>
            <a:ext cx="8229600" cy="762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IN" sz="2800" dirty="0"/>
              <a:t>How PCI DSS compliance helps an entity</a:t>
            </a:r>
            <a:endParaRPr lang="en-US" sz="2800" dirty="0"/>
          </a:p>
        </p:txBody>
      </p:sp>
      <p:graphicFrame>
        <p:nvGraphicFramePr>
          <p:cNvPr id="2" name="Diagram 1"/>
          <p:cNvGraphicFramePr/>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29A700E9-8D72-4548-B1A3-B54F270917E2}"/>
              </a:ext>
            </a:extLst>
          </p:cNvPr>
          <p:cNvSpPr/>
          <p:nvPr/>
        </p:nvSpPr>
        <p:spPr>
          <a:xfrm>
            <a:off x="0" y="134470"/>
            <a:ext cx="5607424" cy="523220"/>
          </a:xfrm>
          <a:prstGeom prst="rect">
            <a:avLst/>
          </a:prstGeom>
        </p:spPr>
        <p:txBody>
          <a:bodyPr wrap="square">
            <a:spAutoFit/>
          </a:bodyPr>
          <a:lstStyle/>
          <a:p>
            <a:pPr algn="ctr"/>
            <a:r>
              <a:rPr lang="en-US" sz="2800" b="1" dirty="0">
                <a:solidFill>
                  <a:schemeClr val="bg1"/>
                </a:solidFill>
                <a:effectLst>
                  <a:outerShdw blurRad="38100" dist="38100" dir="2700000" algn="tl">
                    <a:srgbClr val="DDDDDD"/>
                  </a:outerShdw>
                </a:effectLst>
              </a:rPr>
              <a:t>BENEFITS OF PCIDSS</a:t>
            </a:r>
            <a:endParaRPr lang="en-US" sz="2000" b="1" dirty="0">
              <a:solidFill>
                <a:schemeClr val="bg1"/>
              </a:solidFill>
              <a:effectLst>
                <a:outerShdw blurRad="38100" dist="38100" dir="2700000" algn="tl">
                  <a:srgbClr val="DDDDDD"/>
                </a:outerShdw>
              </a:effectLst>
            </a:endParaRPr>
          </a:p>
        </p:txBody>
      </p:sp>
    </p:spTree>
    <p:extLst>
      <p:ext uri="{BB962C8B-B14F-4D97-AF65-F5344CB8AC3E}">
        <p14:creationId xmlns:p14="http://schemas.microsoft.com/office/powerpoint/2010/main" val="1849220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B419085E-FA15-3643-BF8B-3C86BBDB7C16}" type="slidenum">
              <a:rPr lang="en-US" sz="1400"/>
              <a:pPr/>
              <a:t>15</a:t>
            </a:fld>
            <a:endParaRPr lang="en-US" sz="1400"/>
          </a:p>
        </p:txBody>
      </p:sp>
      <p:graphicFrame>
        <p:nvGraphicFramePr>
          <p:cNvPr id="2" name="Diagram 1"/>
          <p:cNvGraphicFramePr/>
          <p:nvPr>
            <p:extLst>
              <p:ext uri="{D42A27DB-BD31-4B8C-83A1-F6EECF244321}">
                <p14:modId xmlns:p14="http://schemas.microsoft.com/office/powerpoint/2010/main" val="3039857332"/>
              </p:ext>
            </p:extLst>
          </p:nvPr>
        </p:nvGraphicFramePr>
        <p:xfrm>
          <a:off x="1604682" y="954742"/>
          <a:ext cx="9516036"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28C53588-BC32-DF47-8505-FA1D3D90B35C}"/>
              </a:ext>
            </a:extLst>
          </p:cNvPr>
          <p:cNvSpPr/>
          <p:nvPr/>
        </p:nvSpPr>
        <p:spPr>
          <a:xfrm>
            <a:off x="382332" y="164958"/>
            <a:ext cx="4673762" cy="461665"/>
          </a:xfrm>
          <a:prstGeom prst="rect">
            <a:avLst/>
          </a:prstGeom>
        </p:spPr>
        <p:txBody>
          <a:bodyPr wrap="square">
            <a:spAutoFit/>
          </a:bodyPr>
          <a:lstStyle/>
          <a:p>
            <a:r>
              <a:rPr lang="en-IN" sz="2400" b="1" dirty="0">
                <a:solidFill>
                  <a:schemeClr val="bg1"/>
                </a:solidFill>
              </a:rPr>
              <a:t>7 COMPLIANCE CHALLENGES</a:t>
            </a:r>
            <a:endParaRPr lang="en-US" sz="2400" b="1" dirty="0">
              <a:solidFill>
                <a:schemeClr val="bg1"/>
              </a:solidFill>
            </a:endParaRPr>
          </a:p>
        </p:txBody>
      </p:sp>
    </p:spTree>
    <p:extLst>
      <p:ext uri="{BB962C8B-B14F-4D97-AF65-F5344CB8AC3E}">
        <p14:creationId xmlns:p14="http://schemas.microsoft.com/office/powerpoint/2010/main" val="139690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B419085E-FA15-3643-BF8B-3C86BBDB7C16}" type="slidenum">
              <a:rPr lang="en-US" sz="1400"/>
              <a:pPr/>
              <a:t>16</a:t>
            </a:fld>
            <a:endParaRPr lang="en-US" sz="1400"/>
          </a:p>
        </p:txBody>
      </p:sp>
      <p:graphicFrame>
        <p:nvGraphicFramePr>
          <p:cNvPr id="2" name="Diagram 1"/>
          <p:cNvGraphicFramePr/>
          <p:nvPr>
            <p:extLst>
              <p:ext uri="{D42A27DB-BD31-4B8C-83A1-F6EECF244321}">
                <p14:modId xmlns:p14="http://schemas.microsoft.com/office/powerpoint/2010/main" val="676539070"/>
              </p:ext>
            </p:extLst>
          </p:nvPr>
        </p:nvGraphicFramePr>
        <p:xfrm>
          <a:off x="1389529" y="116601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a:extLst>
              <a:ext uri="{FF2B5EF4-FFF2-40B4-BE49-F238E27FC236}">
                <a16:creationId xmlns:a16="http://schemas.microsoft.com/office/drawing/2014/main" id="{CE49BE35-6BEE-3447-9DAA-C5CA567457D3}"/>
              </a:ext>
            </a:extLst>
          </p:cNvPr>
          <p:cNvSpPr/>
          <p:nvPr/>
        </p:nvSpPr>
        <p:spPr>
          <a:xfrm>
            <a:off x="382332" y="164958"/>
            <a:ext cx="4673762" cy="461665"/>
          </a:xfrm>
          <a:prstGeom prst="rect">
            <a:avLst/>
          </a:prstGeom>
        </p:spPr>
        <p:txBody>
          <a:bodyPr wrap="square">
            <a:spAutoFit/>
          </a:bodyPr>
          <a:lstStyle/>
          <a:p>
            <a:r>
              <a:rPr lang="en-IN" sz="2400" b="1" dirty="0">
                <a:solidFill>
                  <a:schemeClr val="bg1"/>
                </a:solidFill>
              </a:rPr>
              <a:t>7 COMPLIANCE CHALLENGES</a:t>
            </a:r>
            <a:endParaRPr lang="en-US" sz="2400" b="1" dirty="0">
              <a:solidFill>
                <a:schemeClr val="bg1"/>
              </a:solidFill>
            </a:endParaRPr>
          </a:p>
        </p:txBody>
      </p:sp>
    </p:spTree>
    <p:extLst>
      <p:ext uri="{BB962C8B-B14F-4D97-AF65-F5344CB8AC3E}">
        <p14:creationId xmlns:p14="http://schemas.microsoft.com/office/powerpoint/2010/main" val="2429799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B419085E-FA15-3643-BF8B-3C86BBDB7C16}" type="slidenum">
              <a:rPr lang="en-US" sz="1400"/>
              <a:pPr/>
              <a:t>17</a:t>
            </a:fld>
            <a:endParaRPr lang="en-US" sz="1400"/>
          </a:p>
        </p:txBody>
      </p:sp>
      <p:graphicFrame>
        <p:nvGraphicFramePr>
          <p:cNvPr id="2" name="Diagram 1"/>
          <p:cNvGraphicFramePr/>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a:extLst>
              <a:ext uri="{FF2B5EF4-FFF2-40B4-BE49-F238E27FC236}">
                <a16:creationId xmlns:a16="http://schemas.microsoft.com/office/drawing/2014/main" id="{860459DE-1B6E-F546-8E4B-D5A827BDF1AD}"/>
              </a:ext>
            </a:extLst>
          </p:cNvPr>
          <p:cNvSpPr/>
          <p:nvPr/>
        </p:nvSpPr>
        <p:spPr>
          <a:xfrm>
            <a:off x="382332" y="164958"/>
            <a:ext cx="4673762" cy="461665"/>
          </a:xfrm>
          <a:prstGeom prst="rect">
            <a:avLst/>
          </a:prstGeom>
        </p:spPr>
        <p:txBody>
          <a:bodyPr wrap="square">
            <a:spAutoFit/>
          </a:bodyPr>
          <a:lstStyle/>
          <a:p>
            <a:r>
              <a:rPr lang="en-IN" sz="2400" b="1" dirty="0">
                <a:solidFill>
                  <a:schemeClr val="bg1"/>
                </a:solidFill>
              </a:rPr>
              <a:t>7 COMPLIANCE CHALLENGES</a:t>
            </a:r>
            <a:endParaRPr lang="en-US" sz="2400" b="1" dirty="0">
              <a:solidFill>
                <a:schemeClr val="bg1"/>
              </a:solidFill>
            </a:endParaRPr>
          </a:p>
        </p:txBody>
      </p:sp>
    </p:spTree>
    <p:extLst>
      <p:ext uri="{BB962C8B-B14F-4D97-AF65-F5344CB8AC3E}">
        <p14:creationId xmlns:p14="http://schemas.microsoft.com/office/powerpoint/2010/main" val="3565320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B419085E-FA15-3643-BF8B-3C86BBDB7C16}" type="slidenum">
              <a:rPr lang="en-US" sz="1400"/>
              <a:pPr/>
              <a:t>18</a:t>
            </a:fld>
            <a:endParaRPr lang="en-US" sz="1400"/>
          </a:p>
        </p:txBody>
      </p:sp>
      <p:graphicFrame>
        <p:nvGraphicFramePr>
          <p:cNvPr id="2" name="Diagram 1"/>
          <p:cNvGraphicFramePr/>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a:extLst>
              <a:ext uri="{FF2B5EF4-FFF2-40B4-BE49-F238E27FC236}">
                <a16:creationId xmlns:a16="http://schemas.microsoft.com/office/drawing/2014/main" id="{7D31DC11-85F6-DF4F-898E-C20C75B2834F}"/>
              </a:ext>
            </a:extLst>
          </p:cNvPr>
          <p:cNvSpPr/>
          <p:nvPr/>
        </p:nvSpPr>
        <p:spPr>
          <a:xfrm>
            <a:off x="382332" y="164958"/>
            <a:ext cx="4673762" cy="461665"/>
          </a:xfrm>
          <a:prstGeom prst="rect">
            <a:avLst/>
          </a:prstGeom>
        </p:spPr>
        <p:txBody>
          <a:bodyPr wrap="square">
            <a:spAutoFit/>
          </a:bodyPr>
          <a:lstStyle/>
          <a:p>
            <a:r>
              <a:rPr lang="en-IN" sz="2400" b="1" dirty="0">
                <a:solidFill>
                  <a:schemeClr val="bg1"/>
                </a:solidFill>
              </a:rPr>
              <a:t>7 COMPLIANCE CHALLENGES</a:t>
            </a:r>
            <a:endParaRPr lang="en-US" sz="2400" b="1" dirty="0">
              <a:solidFill>
                <a:schemeClr val="bg1"/>
              </a:solidFill>
            </a:endParaRPr>
          </a:p>
        </p:txBody>
      </p:sp>
    </p:spTree>
    <p:extLst>
      <p:ext uri="{BB962C8B-B14F-4D97-AF65-F5344CB8AC3E}">
        <p14:creationId xmlns:p14="http://schemas.microsoft.com/office/powerpoint/2010/main" val="1978109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B419085E-FA15-3643-BF8B-3C86BBDB7C16}" type="slidenum">
              <a:rPr lang="en-US" sz="1400"/>
              <a:pPr/>
              <a:t>19</a:t>
            </a:fld>
            <a:endParaRPr lang="en-US" sz="1400"/>
          </a:p>
        </p:txBody>
      </p:sp>
      <p:graphicFrame>
        <p:nvGraphicFramePr>
          <p:cNvPr id="2" name="Diagram 1"/>
          <p:cNvGraphicFramePr/>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a:extLst>
              <a:ext uri="{FF2B5EF4-FFF2-40B4-BE49-F238E27FC236}">
                <a16:creationId xmlns:a16="http://schemas.microsoft.com/office/drawing/2014/main" id="{55BC44E0-1273-5747-BAA4-8595D84BDA2F}"/>
              </a:ext>
            </a:extLst>
          </p:cNvPr>
          <p:cNvSpPr/>
          <p:nvPr/>
        </p:nvSpPr>
        <p:spPr>
          <a:xfrm>
            <a:off x="382332" y="164958"/>
            <a:ext cx="4673762" cy="461665"/>
          </a:xfrm>
          <a:prstGeom prst="rect">
            <a:avLst/>
          </a:prstGeom>
        </p:spPr>
        <p:txBody>
          <a:bodyPr wrap="square">
            <a:spAutoFit/>
          </a:bodyPr>
          <a:lstStyle/>
          <a:p>
            <a:r>
              <a:rPr lang="en-IN" sz="2400" b="1" dirty="0">
                <a:solidFill>
                  <a:schemeClr val="bg1"/>
                </a:solidFill>
              </a:rPr>
              <a:t>7 COMPLIANCE CHALLENGES</a:t>
            </a:r>
            <a:endParaRPr lang="en-US" sz="2400" b="1" dirty="0">
              <a:solidFill>
                <a:schemeClr val="bg1"/>
              </a:solidFill>
            </a:endParaRPr>
          </a:p>
        </p:txBody>
      </p:sp>
    </p:spTree>
    <p:extLst>
      <p:ext uri="{BB962C8B-B14F-4D97-AF65-F5344CB8AC3E}">
        <p14:creationId xmlns:p14="http://schemas.microsoft.com/office/powerpoint/2010/main" val="1499000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13726AA0-4320-4AF7-90EC-A8E22AE592E2}" type="datetime1">
              <a:rPr lang="en-US" altLang="en-US" sz="2000" smtClean="0">
                <a:solidFill>
                  <a:schemeClr val="bg1"/>
                </a:solidFill>
              </a:rPr>
              <a:pPr fontAlgn="base">
                <a:lnSpc>
                  <a:spcPct val="100000"/>
                </a:lnSpc>
                <a:spcBef>
                  <a:spcPct val="0"/>
                </a:spcBef>
                <a:spcAft>
                  <a:spcPct val="0"/>
                </a:spcAft>
                <a:buFontTx/>
                <a:buNone/>
              </a:pPr>
              <a:t>9/11/19</a:t>
            </a:fld>
            <a:endParaRPr lang="en-US" altLang="en-US" sz="2000" dirty="0">
              <a:solidFill>
                <a:schemeClr val="bg1"/>
              </a:solidFill>
            </a:endParaRPr>
          </a:p>
        </p:txBody>
      </p:sp>
      <p:sp>
        <p:nvSpPr>
          <p:cNvPr id="24580" name="Footer Placeholder 4"/>
          <p:cNvSpPr>
            <a:spLocks noGrp="1"/>
          </p:cNvSpPr>
          <p:nvPr>
            <p:ph type="ftr" sz="quarter" idx="11"/>
          </p:nvPr>
        </p:nvSpPr>
        <p:spPr bwMode="auto">
          <a:xfrm>
            <a:off x="4672013" y="6356350"/>
            <a:ext cx="411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en-US" sz="2000">
                <a:solidFill>
                  <a:schemeClr val="bg1"/>
                </a:solidFill>
              </a:rPr>
              <a:t>www.aficta.africa</a:t>
            </a: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4B30D3E3-CECC-4BA6-AA9C-8B35583DED79}" type="slidenum">
              <a:rPr lang="en-US" altLang="en-US" sz="2000" smtClean="0">
                <a:solidFill>
                  <a:schemeClr val="bg1"/>
                </a:solidFill>
              </a:rPr>
              <a:pPr fontAlgn="base">
                <a:lnSpc>
                  <a:spcPct val="100000"/>
                </a:lnSpc>
                <a:spcBef>
                  <a:spcPct val="0"/>
                </a:spcBef>
                <a:spcAft>
                  <a:spcPct val="0"/>
                </a:spcAft>
                <a:buFontTx/>
                <a:buNone/>
              </a:pPr>
              <a:t>2</a:t>
            </a:fld>
            <a:endParaRPr lang="en-US" altLang="en-US" sz="2000">
              <a:solidFill>
                <a:schemeClr val="bg1"/>
              </a:solidFill>
            </a:endParaRPr>
          </a:p>
        </p:txBody>
      </p:sp>
      <p:sp>
        <p:nvSpPr>
          <p:cNvPr id="11" name="Rectangle 10"/>
          <p:cNvSpPr/>
          <p:nvPr/>
        </p:nvSpPr>
        <p:spPr>
          <a:xfrm>
            <a:off x="-14288" y="601663"/>
            <a:ext cx="1957388" cy="5553075"/>
          </a:xfrm>
          <a:prstGeom prst="rect">
            <a:avLst/>
          </a:prstGeom>
          <a:solidFill>
            <a:srgbClr val="1C9687"/>
          </a:solidFill>
          <a:ln>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aa-ET"/>
          </a:p>
        </p:txBody>
      </p:sp>
      <p:sp>
        <p:nvSpPr>
          <p:cNvPr id="14" name="Title 2">
            <a:extLst>
              <a:ext uri="{FF2B5EF4-FFF2-40B4-BE49-F238E27FC236}">
                <a16:creationId xmlns:a16="http://schemas.microsoft.com/office/drawing/2014/main" id="{B0945072-11BF-984B-B4E1-8583399772ED}"/>
              </a:ext>
            </a:extLst>
          </p:cNvPr>
          <p:cNvSpPr>
            <a:spLocks noGrp="1"/>
          </p:cNvSpPr>
          <p:nvPr>
            <p:ph type="title"/>
          </p:nvPr>
        </p:nvSpPr>
        <p:spPr>
          <a:xfrm>
            <a:off x="2487478" y="3155114"/>
            <a:ext cx="8763000" cy="1667599"/>
          </a:xfrm>
        </p:spPr>
        <p:txBody>
          <a:bodyPr/>
          <a:lstStyle/>
          <a:p>
            <a:pPr algn="ctr"/>
            <a:br>
              <a:rPr lang="en-US" sz="2800" dirty="0"/>
            </a:br>
            <a:r>
              <a:rPr lang="en-US" sz="2800" dirty="0"/>
              <a:t>Presented by:</a:t>
            </a:r>
            <a:br>
              <a:rPr lang="en-US" sz="2800" dirty="0"/>
            </a:br>
            <a:r>
              <a:rPr lang="en-US" sz="2800" dirty="0"/>
              <a:t>Opeyemi Onifade, </a:t>
            </a:r>
            <a:br>
              <a:rPr lang="en-US" sz="2800" dirty="0"/>
            </a:br>
            <a:r>
              <a:rPr lang="en-US" sz="2800" dirty="0"/>
              <a:t>PCIDSSQSA, CGEIT, CISSP, CCSP, CISM, CISA, CISA, BRMP,</a:t>
            </a:r>
          </a:p>
        </p:txBody>
      </p:sp>
      <p:sp>
        <p:nvSpPr>
          <p:cNvPr id="15" name="Text Placeholder 2">
            <a:extLst>
              <a:ext uri="{FF2B5EF4-FFF2-40B4-BE49-F238E27FC236}">
                <a16:creationId xmlns:a16="http://schemas.microsoft.com/office/drawing/2014/main" id="{E8D6378C-EC2F-BE4C-85FE-DB1BD8E1B69B}"/>
              </a:ext>
            </a:extLst>
          </p:cNvPr>
          <p:cNvSpPr txBox="1">
            <a:spLocks/>
          </p:cNvSpPr>
          <p:nvPr/>
        </p:nvSpPr>
        <p:spPr bwMode="auto">
          <a:xfrm>
            <a:off x="2438400" y="1485645"/>
            <a:ext cx="8915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b="1" dirty="0">
                <a:solidFill>
                  <a:schemeClr val="accent6">
                    <a:lumMod val="50000"/>
                  </a:schemeClr>
                </a:solidFill>
              </a:rPr>
              <a:t>Meeting the Challenges of PCIDSS  Compliance</a:t>
            </a:r>
          </a:p>
        </p:txBody>
      </p:sp>
      <p:sp>
        <p:nvSpPr>
          <p:cNvPr id="16" name="Rectangle 15">
            <a:extLst>
              <a:ext uri="{FF2B5EF4-FFF2-40B4-BE49-F238E27FC236}">
                <a16:creationId xmlns:a16="http://schemas.microsoft.com/office/drawing/2014/main" id="{C856F770-B1D7-5A4C-8FC4-72C537693C4F}"/>
              </a:ext>
            </a:extLst>
          </p:cNvPr>
          <p:cNvSpPr/>
          <p:nvPr/>
        </p:nvSpPr>
        <p:spPr>
          <a:xfrm>
            <a:off x="2915771" y="4923519"/>
            <a:ext cx="7960658" cy="369332"/>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algn="ctr"/>
            <a:r>
              <a:rPr lang="en-US" dirty="0">
                <a:latin typeface="Arial" charset="0"/>
                <a:ea typeface="MS PGothic" charset="0"/>
              </a:rPr>
              <a:t>Director, </a:t>
            </a:r>
            <a:r>
              <a:rPr lang="en-US" dirty="0" err="1">
                <a:latin typeface="Arial" charset="0"/>
                <a:ea typeface="MS PGothic" charset="0"/>
              </a:rPr>
              <a:t>Afenoid</a:t>
            </a:r>
            <a:r>
              <a:rPr lang="en-US" dirty="0">
                <a:latin typeface="Arial" charset="0"/>
                <a:ea typeface="MS PGothic" charset="0"/>
              </a:rPr>
              <a:t> Enterprise Limited- (A PCI-QSA Company)</a:t>
            </a:r>
          </a:p>
        </p:txBody>
      </p:sp>
      <p:sp>
        <p:nvSpPr>
          <p:cNvPr id="18" name="TextBox 17">
            <a:extLst>
              <a:ext uri="{FF2B5EF4-FFF2-40B4-BE49-F238E27FC236}">
                <a16:creationId xmlns:a16="http://schemas.microsoft.com/office/drawing/2014/main" id="{A434248C-E5BF-994A-9635-B8B4B8AF0ED7}"/>
              </a:ext>
            </a:extLst>
          </p:cNvPr>
          <p:cNvSpPr txBox="1"/>
          <p:nvPr/>
        </p:nvSpPr>
        <p:spPr>
          <a:xfrm>
            <a:off x="5547615" y="5501435"/>
            <a:ext cx="2363596" cy="646331"/>
          </a:xfrm>
          <a:prstGeom prst="rect">
            <a:avLst/>
          </a:prstGeom>
          <a:noFill/>
        </p:spPr>
        <p:txBody>
          <a:bodyPr wrap="none" rtlCol="0">
            <a:spAutoFit/>
          </a:bodyPr>
          <a:lstStyle/>
          <a:p>
            <a:r>
              <a:rPr lang="en-US" dirty="0">
                <a:hlinkClick r:id="rId3"/>
              </a:rPr>
              <a:t>serveme@afenoid.com</a:t>
            </a:r>
            <a:endParaRPr lang="en-US" dirty="0"/>
          </a:p>
          <a:p>
            <a:endParaRPr lang="en-US" dirty="0"/>
          </a:p>
        </p:txBody>
      </p:sp>
    </p:spTree>
    <p:extLst>
      <p:ext uri="{BB962C8B-B14F-4D97-AF65-F5344CB8AC3E}">
        <p14:creationId xmlns:p14="http://schemas.microsoft.com/office/powerpoint/2010/main" val="14513038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B419085E-FA15-3643-BF8B-3C86BBDB7C16}" type="slidenum">
              <a:rPr lang="en-US" sz="1400"/>
              <a:pPr/>
              <a:t>20</a:t>
            </a:fld>
            <a:endParaRPr lang="en-US" sz="1400"/>
          </a:p>
        </p:txBody>
      </p:sp>
      <p:graphicFrame>
        <p:nvGraphicFramePr>
          <p:cNvPr id="2" name="Diagram 1"/>
          <p:cNvGraphicFramePr/>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a:extLst>
              <a:ext uri="{FF2B5EF4-FFF2-40B4-BE49-F238E27FC236}">
                <a16:creationId xmlns:a16="http://schemas.microsoft.com/office/drawing/2014/main" id="{D11120DD-15BF-A548-A68C-34F4A8E7B68C}"/>
              </a:ext>
            </a:extLst>
          </p:cNvPr>
          <p:cNvSpPr/>
          <p:nvPr/>
        </p:nvSpPr>
        <p:spPr>
          <a:xfrm>
            <a:off x="382332" y="164958"/>
            <a:ext cx="4673762" cy="461665"/>
          </a:xfrm>
          <a:prstGeom prst="rect">
            <a:avLst/>
          </a:prstGeom>
        </p:spPr>
        <p:txBody>
          <a:bodyPr wrap="square">
            <a:spAutoFit/>
          </a:bodyPr>
          <a:lstStyle/>
          <a:p>
            <a:r>
              <a:rPr lang="en-IN" sz="2400" b="1" dirty="0">
                <a:solidFill>
                  <a:schemeClr val="bg1"/>
                </a:solidFill>
              </a:rPr>
              <a:t>7 COMPLIANCE CHALLENGES</a:t>
            </a:r>
            <a:endParaRPr lang="en-US" sz="2400" b="1" dirty="0">
              <a:solidFill>
                <a:schemeClr val="bg1"/>
              </a:solidFill>
            </a:endParaRPr>
          </a:p>
        </p:txBody>
      </p:sp>
    </p:spTree>
    <p:extLst>
      <p:ext uri="{BB962C8B-B14F-4D97-AF65-F5344CB8AC3E}">
        <p14:creationId xmlns:p14="http://schemas.microsoft.com/office/powerpoint/2010/main" val="40725743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B419085E-FA15-3643-BF8B-3C86BBDB7C16}" type="slidenum">
              <a:rPr lang="en-US" sz="1400"/>
              <a:pPr/>
              <a:t>21</a:t>
            </a:fld>
            <a:endParaRPr lang="en-US" sz="1400"/>
          </a:p>
        </p:txBody>
      </p:sp>
      <p:graphicFrame>
        <p:nvGraphicFramePr>
          <p:cNvPr id="2" name="Diagram 1"/>
          <p:cNvGraphicFramePr/>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a:extLst>
              <a:ext uri="{FF2B5EF4-FFF2-40B4-BE49-F238E27FC236}">
                <a16:creationId xmlns:a16="http://schemas.microsoft.com/office/drawing/2014/main" id="{259F4479-ECE3-AC4C-9D6A-0D13FF43085D}"/>
              </a:ext>
            </a:extLst>
          </p:cNvPr>
          <p:cNvSpPr/>
          <p:nvPr/>
        </p:nvSpPr>
        <p:spPr>
          <a:xfrm>
            <a:off x="382332" y="164958"/>
            <a:ext cx="4673762" cy="461665"/>
          </a:xfrm>
          <a:prstGeom prst="rect">
            <a:avLst/>
          </a:prstGeom>
        </p:spPr>
        <p:txBody>
          <a:bodyPr wrap="square">
            <a:spAutoFit/>
          </a:bodyPr>
          <a:lstStyle/>
          <a:p>
            <a:r>
              <a:rPr lang="en-IN" sz="2400" b="1" dirty="0">
                <a:solidFill>
                  <a:schemeClr val="bg1"/>
                </a:solidFill>
              </a:rPr>
              <a:t>7 COMPLIANCE CHALLENGES</a:t>
            </a:r>
            <a:endParaRPr lang="en-US" sz="2400" b="1" dirty="0">
              <a:solidFill>
                <a:schemeClr val="bg1"/>
              </a:solidFill>
            </a:endParaRPr>
          </a:p>
        </p:txBody>
      </p:sp>
    </p:spTree>
    <p:extLst>
      <p:ext uri="{BB962C8B-B14F-4D97-AF65-F5344CB8AC3E}">
        <p14:creationId xmlns:p14="http://schemas.microsoft.com/office/powerpoint/2010/main" val="2803320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1999" cy="573437"/>
          </a:xfrm>
        </p:spPr>
        <p:txBody>
          <a:bodyPr/>
          <a:lstStyle/>
          <a:p>
            <a:r>
              <a:rPr lang="en-US" sz="4000" b="1" dirty="0">
                <a:solidFill>
                  <a:schemeClr val="bg1"/>
                </a:solidFill>
              </a:rPr>
              <a:t>HOW AFENOID® HELPS:COMPLIANCE MANAGEMENT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35192168"/>
              </p:ext>
            </p:extLst>
          </p:nvPr>
        </p:nvGraphicFramePr>
        <p:xfrm>
          <a:off x="1131376" y="1053885"/>
          <a:ext cx="9079424" cy="50722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0"/>
          </p:nvPr>
        </p:nvSpPr>
        <p:spPr/>
        <p:txBody>
          <a:bodyPr/>
          <a:lstStyle/>
          <a:p>
            <a:pPr>
              <a:defRPr/>
            </a:pPr>
            <a:r>
              <a:rPr lang="en-US" dirty="0"/>
              <a:t>Copyright AFENOID</a:t>
            </a:r>
          </a:p>
        </p:txBody>
      </p:sp>
    </p:spTree>
    <p:extLst>
      <p:ext uri="{BB962C8B-B14F-4D97-AF65-F5344CB8AC3E}">
        <p14:creationId xmlns:p14="http://schemas.microsoft.com/office/powerpoint/2010/main" val="16160561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0742" y="0"/>
            <a:ext cx="10515600" cy="828244"/>
          </a:xfrm>
        </p:spPr>
        <p:txBody>
          <a:bodyPr/>
          <a:lstStyle/>
          <a:p>
            <a:r>
              <a:rPr lang="en-US" dirty="0">
                <a:solidFill>
                  <a:schemeClr val="bg1"/>
                </a:solidFill>
              </a:rPr>
              <a:t>Key Challenges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47567469"/>
              </p:ext>
            </p:extLst>
          </p:nvPr>
        </p:nvGraphicFramePr>
        <p:xfrm>
          <a:off x="838200" y="1027906"/>
          <a:ext cx="10662834"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21914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227" y="-67469"/>
            <a:ext cx="10119102" cy="753269"/>
          </a:xfrm>
        </p:spPr>
        <p:txBody>
          <a:bodyPr/>
          <a:lstStyle/>
          <a:p>
            <a:r>
              <a:rPr lang="en-US" dirty="0">
                <a:solidFill>
                  <a:schemeClr val="bg1"/>
                </a:solidFill>
              </a:rPr>
              <a:t>Conclusion</a:t>
            </a:r>
            <a:br>
              <a:rPr lang="en-US" dirty="0">
                <a:solidFill>
                  <a:schemeClr val="bg1"/>
                </a:solidFill>
              </a:rPr>
            </a:br>
            <a:endParaRPr lang="en-US"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68756863"/>
              </p:ext>
            </p:extLst>
          </p:nvPr>
        </p:nvGraphicFramePr>
        <p:xfrm>
          <a:off x="1539876" y="1036637"/>
          <a:ext cx="9758388"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1442" name="Slide Number Placeholder 6"/>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162866E-274B-3949-B0D7-C2B9DA9B9431}" type="slidenum">
              <a:rPr lang="en-US" sz="1400"/>
              <a:pPr/>
              <a:t>24</a:t>
            </a:fld>
            <a:endParaRPr lang="en-US" sz="1400"/>
          </a:p>
        </p:txBody>
      </p:sp>
      <p:sp>
        <p:nvSpPr>
          <p:cNvPr id="61443" name="Rectangle 2"/>
          <p:cNvSpPr>
            <a:spLocks noChangeArrowheads="1"/>
          </p:cNvSpPr>
          <p:nvPr/>
        </p:nvSpPr>
        <p:spPr bwMode="auto">
          <a:xfrm>
            <a:off x="1828800" y="2590800"/>
            <a:ext cx="8610600" cy="3429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533400" indent="-533400">
              <a:spcBef>
                <a:spcPct val="20000"/>
              </a:spcBef>
              <a:buClr>
                <a:srgbClr val="746F66"/>
              </a:buClr>
              <a:buFont typeface="Wingdings" charset="0"/>
              <a:buChar char="§"/>
            </a:pPr>
            <a:endParaRPr lang="en-US" sz="1600" dirty="0">
              <a:latin typeface="Arial" charset="0"/>
            </a:endParaRPr>
          </a:p>
        </p:txBody>
      </p:sp>
      <p:sp>
        <p:nvSpPr>
          <p:cNvPr id="61444" name="Text Box 3"/>
          <p:cNvSpPr txBox="1">
            <a:spLocks noChangeArrowheads="1"/>
          </p:cNvSpPr>
          <p:nvPr/>
        </p:nvSpPr>
        <p:spPr bwMode="auto">
          <a:xfrm>
            <a:off x="2286001" y="1295400"/>
            <a:ext cx="74834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endParaRPr lang="en-US" b="1"/>
          </a:p>
        </p:txBody>
      </p:sp>
      <p:sp>
        <p:nvSpPr>
          <p:cNvPr id="61446" name="Text Box 6"/>
          <p:cNvSpPr txBox="1">
            <a:spLocks noChangeArrowheads="1"/>
          </p:cNvSpPr>
          <p:nvPr/>
        </p:nvSpPr>
        <p:spPr bwMode="auto">
          <a:xfrm>
            <a:off x="6003926" y="5715000"/>
            <a:ext cx="27590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endParaRPr lang="en-US" b="1"/>
          </a:p>
        </p:txBody>
      </p:sp>
    </p:spTree>
    <p:extLst>
      <p:ext uri="{BB962C8B-B14F-4D97-AF65-F5344CB8AC3E}">
        <p14:creationId xmlns:p14="http://schemas.microsoft.com/office/powerpoint/2010/main" val="35611564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B419085E-FA15-3643-BF8B-3C86BBDB7C16}" type="slidenum">
              <a:rPr lang="en-US" sz="1400"/>
              <a:pPr/>
              <a:t>25</a:t>
            </a:fld>
            <a:endParaRPr lang="en-US" sz="1400"/>
          </a:p>
        </p:txBody>
      </p:sp>
      <p:sp>
        <p:nvSpPr>
          <p:cNvPr id="16387" name="Rectangle 2"/>
          <p:cNvSpPr>
            <a:spLocks noGrp="1" noChangeArrowheads="1"/>
          </p:cNvSpPr>
          <p:nvPr>
            <p:ph type="title"/>
          </p:nvPr>
        </p:nvSpPr>
        <p:spPr bwMode="auto">
          <a:xfrm>
            <a:off x="800100" y="152400"/>
            <a:ext cx="8229600" cy="762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sz="2800" b="1" dirty="0">
                <a:solidFill>
                  <a:schemeClr val="bg1"/>
                </a:solidFill>
                <a:latin typeface="Helvetica" charset="0"/>
                <a:ea typeface="ＭＳ Ｐゴシック" charset="0"/>
              </a:rPr>
              <a:t>Conclusions</a:t>
            </a:r>
          </a:p>
        </p:txBody>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lnSpc>
                <a:spcPct val="100000"/>
              </a:lnSpc>
            </a:pPr>
            <a:r>
              <a:rPr lang="en-US" sz="1800" dirty="0">
                <a:latin typeface="Helvetica" charset="0"/>
                <a:ea typeface="ＭＳ Ｐゴシック" charset="0"/>
              </a:rPr>
              <a:t>	Proper security enables a company to </a:t>
            </a:r>
            <a:r>
              <a:rPr lang="en-US" sz="1800" u="sng" dirty="0">
                <a:latin typeface="Helvetica" charset="0"/>
                <a:ea typeface="ＭＳ Ｐゴシック" charset="0"/>
              </a:rPr>
              <a:t>meet its business objectives</a:t>
            </a:r>
            <a:r>
              <a:rPr lang="en-US" sz="1800" dirty="0">
                <a:latin typeface="Helvetica" charset="0"/>
                <a:ea typeface="ＭＳ Ｐゴシック" charset="0"/>
              </a:rPr>
              <a:t> by providing a safe and secure environment that helps avoid:</a:t>
            </a:r>
          </a:p>
          <a:p>
            <a:pPr marL="800100" lvl="1" indent="-342900">
              <a:lnSpc>
                <a:spcPct val="100000"/>
              </a:lnSpc>
              <a:buFont typeface="Arial"/>
              <a:buChar char="•"/>
            </a:pPr>
            <a:r>
              <a:rPr lang="en-US" sz="1800" dirty="0">
                <a:latin typeface="Helvetica" charset="0"/>
                <a:ea typeface="ＭＳ Ｐゴシック" charset="0"/>
              </a:rPr>
              <a:t>Loss of revenue</a:t>
            </a:r>
          </a:p>
          <a:p>
            <a:pPr marL="800100" lvl="1" indent="-342900">
              <a:lnSpc>
                <a:spcPct val="100000"/>
              </a:lnSpc>
              <a:buFont typeface="Arial"/>
              <a:buChar char="•"/>
            </a:pPr>
            <a:r>
              <a:rPr lang="en-US" sz="1800" dirty="0">
                <a:latin typeface="Helvetica" charset="0"/>
                <a:ea typeface="ＭＳ Ｐゴシック" charset="0"/>
              </a:rPr>
              <a:t>Loss or compromise of data</a:t>
            </a:r>
          </a:p>
          <a:p>
            <a:pPr marL="800100" lvl="1" indent="-342900">
              <a:lnSpc>
                <a:spcPct val="100000"/>
              </a:lnSpc>
              <a:buFont typeface="Arial"/>
              <a:buChar char="•"/>
            </a:pPr>
            <a:r>
              <a:rPr lang="en-US" sz="1800" dirty="0">
                <a:latin typeface="Helvetica" charset="0"/>
                <a:ea typeface="ＭＳ Ｐゴシック" charset="0"/>
              </a:rPr>
              <a:t>Interruption of business process</a:t>
            </a:r>
          </a:p>
          <a:p>
            <a:pPr marL="800100" lvl="1" indent="-342900">
              <a:lnSpc>
                <a:spcPct val="100000"/>
              </a:lnSpc>
              <a:buFont typeface="Arial"/>
              <a:buChar char="•"/>
            </a:pPr>
            <a:r>
              <a:rPr lang="en-US" sz="1800" dirty="0">
                <a:latin typeface="Helvetica" charset="0"/>
                <a:ea typeface="ＭＳ Ｐゴシック" charset="0"/>
              </a:rPr>
              <a:t>Legal consequences due breach of contracts or regulatory violations</a:t>
            </a:r>
          </a:p>
          <a:p>
            <a:pPr marL="800100" lvl="1" indent="-342900">
              <a:lnSpc>
                <a:spcPct val="100000"/>
              </a:lnSpc>
              <a:buFont typeface="Arial"/>
              <a:buChar char="•"/>
            </a:pPr>
            <a:r>
              <a:rPr lang="en-US" sz="1800" dirty="0">
                <a:latin typeface="Helvetica" charset="0"/>
                <a:ea typeface="ＭＳ Ｐゴシック" charset="0"/>
              </a:rPr>
              <a:t>Damage to customer and partner confidence</a:t>
            </a:r>
          </a:p>
          <a:p>
            <a:pPr marL="800100" lvl="1" indent="-342900">
              <a:lnSpc>
                <a:spcPct val="100000"/>
              </a:lnSpc>
              <a:buFont typeface="Arial"/>
              <a:buChar char="•"/>
            </a:pPr>
            <a:r>
              <a:rPr lang="en-US" sz="1800" dirty="0">
                <a:latin typeface="Helvetica" charset="0"/>
                <a:ea typeface="ＭＳ Ｐゴシック" charset="0"/>
              </a:rPr>
              <a:t>Damage to reputation</a:t>
            </a:r>
          </a:p>
          <a:p>
            <a:pPr>
              <a:lnSpc>
                <a:spcPct val="100000"/>
              </a:lnSpc>
            </a:pPr>
            <a:r>
              <a:rPr lang="en-US" sz="1800" dirty="0">
                <a:latin typeface="Helvetica" charset="0"/>
                <a:ea typeface="ＭＳ Ｐゴシック" charset="0"/>
              </a:rPr>
              <a:t>A more secure organization also </a:t>
            </a:r>
            <a:r>
              <a:rPr lang="en-US" sz="1800" u="sng" dirty="0">
                <a:latin typeface="Helvetica" charset="0"/>
                <a:ea typeface="ＭＳ Ｐゴシック" charset="0"/>
              </a:rPr>
              <a:t>enables easier and safer connectivity</a:t>
            </a:r>
            <a:r>
              <a:rPr lang="en-US" sz="1800" dirty="0">
                <a:latin typeface="Helvetica" charset="0"/>
                <a:ea typeface="ＭＳ Ｐゴシック" charset="0"/>
              </a:rPr>
              <a:t> with customers and business partners </a:t>
            </a:r>
          </a:p>
        </p:txBody>
      </p:sp>
    </p:spTree>
    <p:extLst>
      <p:ext uri="{BB962C8B-B14F-4D97-AF65-F5344CB8AC3E}">
        <p14:creationId xmlns:p14="http://schemas.microsoft.com/office/powerpoint/2010/main" val="28733885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accent6"/>
                </a:solidFill>
              </a:rPr>
              <a:t>Ready for PCIDSS COMPLIANCE ASSESSMENT? </a:t>
            </a:r>
          </a:p>
        </p:txBody>
      </p:sp>
      <p:sp>
        <p:nvSpPr>
          <p:cNvPr id="5" name="TextBox 4"/>
          <p:cNvSpPr txBox="1"/>
          <p:nvPr/>
        </p:nvSpPr>
        <p:spPr>
          <a:xfrm>
            <a:off x="2057400" y="5486401"/>
            <a:ext cx="7086600" cy="461665"/>
          </a:xfrm>
          <a:prstGeom prst="rect">
            <a:avLst/>
          </a:prstGeom>
          <a:noFill/>
        </p:spPr>
        <p:txBody>
          <a:bodyPr wrap="square" rtlCol="0">
            <a:spAutoFit/>
          </a:bodyPr>
          <a:lstStyle/>
          <a:p>
            <a:r>
              <a:rPr lang="en-US" sz="2400" dirty="0">
                <a:solidFill>
                  <a:schemeClr val="bg1"/>
                </a:solidFill>
              </a:rPr>
              <a:t>Please contact me: opeyemi@afenoid.com </a:t>
            </a:r>
          </a:p>
        </p:txBody>
      </p:sp>
    </p:spTree>
    <p:extLst>
      <p:ext uri="{BB962C8B-B14F-4D97-AF65-F5344CB8AC3E}">
        <p14:creationId xmlns:p14="http://schemas.microsoft.com/office/powerpoint/2010/main" val="4324078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763" y="-409575"/>
            <a:ext cx="12187237" cy="2690813"/>
          </a:xfrm>
          <a:prstGeom prst="rect">
            <a:avLst/>
          </a:prstGeom>
          <a:solidFill>
            <a:srgbClr val="3E5870">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latin typeface="Lato Light" charset="0"/>
            </a:endParaRPr>
          </a:p>
        </p:txBody>
      </p:sp>
      <p:pic>
        <p:nvPicPr>
          <p:cNvPr id="28676" name="Picture 6" descr="AfICTA 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89525" y="0"/>
            <a:ext cx="2017713"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Box 2"/>
          <p:cNvSpPr txBox="1">
            <a:spLocks noChangeArrowheads="1"/>
          </p:cNvSpPr>
          <p:nvPr/>
        </p:nvSpPr>
        <p:spPr bwMode="auto">
          <a:xfrm>
            <a:off x="3595688" y="6054725"/>
            <a:ext cx="27940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900"/>
          </a:p>
        </p:txBody>
      </p:sp>
      <p:pic>
        <p:nvPicPr>
          <p:cNvPr id="5" name="Picture">
            <a:extLst>
              <a:ext uri="{FF2B5EF4-FFF2-40B4-BE49-F238E27FC236}">
                <a16:creationId xmlns:a16="http://schemas.microsoft.com/office/drawing/2014/main" id="{D0B7CD56-FEB4-EE48-9FCB-09AA8154944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837803" y="2690813"/>
            <a:ext cx="2269435" cy="883189"/>
          </a:xfrm>
          <a:prstGeom prst="rect">
            <a:avLst/>
          </a:prstGeom>
          <a:noFill/>
          <a:ln>
            <a:noFill/>
          </a:ln>
        </p:spPr>
      </p:pic>
      <p:sp>
        <p:nvSpPr>
          <p:cNvPr id="2" name="TextBox 1">
            <a:extLst>
              <a:ext uri="{FF2B5EF4-FFF2-40B4-BE49-F238E27FC236}">
                <a16:creationId xmlns:a16="http://schemas.microsoft.com/office/drawing/2014/main" id="{72554C8A-F849-6C43-A940-9B3D7C9E1D5E}"/>
              </a:ext>
            </a:extLst>
          </p:cNvPr>
          <p:cNvSpPr txBox="1"/>
          <p:nvPr/>
        </p:nvSpPr>
        <p:spPr>
          <a:xfrm>
            <a:off x="4838148" y="3429000"/>
            <a:ext cx="2363596" cy="646331"/>
          </a:xfrm>
          <a:prstGeom prst="rect">
            <a:avLst/>
          </a:prstGeom>
          <a:noFill/>
        </p:spPr>
        <p:txBody>
          <a:bodyPr wrap="none" rtlCol="0">
            <a:spAutoFit/>
          </a:bodyPr>
          <a:lstStyle/>
          <a:p>
            <a:r>
              <a:rPr lang="en-US" dirty="0">
                <a:hlinkClick r:id="rId4"/>
              </a:rPr>
              <a:t>serveme@afenoid.com</a:t>
            </a:r>
            <a:endParaRPr lang="en-US" dirty="0"/>
          </a:p>
          <a:p>
            <a:endParaRPr lang="en-US" dirty="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Date Placeholder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AC76B9E8-42FE-48A0-963E-621F1044129A}" type="datetime1">
              <a:rPr lang="en-US" altLang="en-US" sz="2000" smtClean="0">
                <a:solidFill>
                  <a:schemeClr val="bg1"/>
                </a:solidFill>
              </a:rPr>
              <a:pPr fontAlgn="base">
                <a:lnSpc>
                  <a:spcPct val="100000"/>
                </a:lnSpc>
                <a:spcBef>
                  <a:spcPct val="0"/>
                </a:spcBef>
                <a:spcAft>
                  <a:spcPct val="0"/>
                </a:spcAft>
                <a:buFontTx/>
                <a:buNone/>
              </a:pPr>
              <a:t>9/11/19</a:t>
            </a:fld>
            <a:endParaRPr lang="en-US" altLang="en-US" sz="2000">
              <a:solidFill>
                <a:schemeClr val="bg1"/>
              </a:solidFill>
            </a:endParaRPr>
          </a:p>
        </p:txBody>
      </p:sp>
      <p:sp>
        <p:nvSpPr>
          <p:cNvPr id="86019" name="Footer Placeholder 2"/>
          <p:cNvSpPr>
            <a:spLocks noGrp="1"/>
          </p:cNvSpPr>
          <p:nvPr>
            <p:ph type="ftr" sz="quarter" idx="11"/>
          </p:nvPr>
        </p:nvSpPr>
        <p:spPr bwMode="auto">
          <a:xfrm>
            <a:off x="4202113" y="6356350"/>
            <a:ext cx="411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en-US" sz="2000">
                <a:solidFill>
                  <a:schemeClr val="bg1"/>
                </a:solidFill>
              </a:rPr>
              <a:t>www.aficta.africa</a:t>
            </a:r>
          </a:p>
        </p:txBody>
      </p:sp>
      <p:sp>
        <p:nvSpPr>
          <p:cNvPr id="8602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547F721E-8359-4E4F-8928-67CF6FD1D6CE}" type="slidenum">
              <a:rPr lang="en-US" altLang="en-US" sz="2000" smtClean="0">
                <a:solidFill>
                  <a:schemeClr val="bg1"/>
                </a:solidFill>
              </a:rPr>
              <a:pPr fontAlgn="base">
                <a:lnSpc>
                  <a:spcPct val="100000"/>
                </a:lnSpc>
                <a:spcBef>
                  <a:spcPct val="0"/>
                </a:spcBef>
                <a:spcAft>
                  <a:spcPct val="0"/>
                </a:spcAft>
                <a:buFontTx/>
                <a:buNone/>
              </a:pPr>
              <a:t>28</a:t>
            </a:fld>
            <a:endParaRPr lang="en-US" altLang="en-US" sz="2000">
              <a:solidFill>
                <a:schemeClr val="bg1"/>
              </a:solidFill>
            </a:endParaRPr>
          </a:p>
        </p:txBody>
      </p:sp>
      <p:sp>
        <p:nvSpPr>
          <p:cNvPr id="86021" name="TextBox 5"/>
          <p:cNvSpPr txBox="1">
            <a:spLocks noChangeArrowheads="1"/>
          </p:cNvSpPr>
          <p:nvPr/>
        </p:nvSpPr>
        <p:spPr bwMode="auto">
          <a:xfrm>
            <a:off x="5246688" y="2468563"/>
            <a:ext cx="44418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7200"/>
              <a:t>Thank you</a:t>
            </a:r>
          </a:p>
        </p:txBody>
      </p:sp>
      <p:pic>
        <p:nvPicPr>
          <p:cNvPr id="86022" name="Picture 6" descr="AfICTA 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84400" y="2084388"/>
            <a:ext cx="2017713" cy="197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C197C-BE07-FA49-A54A-93E5D5D0E60B}"/>
              </a:ext>
            </a:extLst>
          </p:cNvPr>
          <p:cNvSpPr>
            <a:spLocks noGrp="1"/>
          </p:cNvSpPr>
          <p:nvPr>
            <p:ph type="title"/>
          </p:nvPr>
        </p:nvSpPr>
        <p:spPr>
          <a:xfrm>
            <a:off x="356461" y="-240504"/>
            <a:ext cx="10972800" cy="1143000"/>
          </a:xfrm>
          <a:prstGeom prst="rect">
            <a:avLst/>
          </a:prstGeom>
        </p:spPr>
        <p:txBody>
          <a:bodyPr anchor="ctr">
            <a:normAutofit/>
          </a:bodyPr>
          <a:lstStyle/>
          <a:p>
            <a:pPr>
              <a:lnSpc>
                <a:spcPct val="90000"/>
              </a:lnSpc>
            </a:pPr>
            <a:r>
              <a:rPr lang="en-US" sz="2400" b="1" dirty="0">
                <a:solidFill>
                  <a:schemeClr val="bg1"/>
                </a:solidFill>
              </a:rPr>
              <a:t>Presenter: </a:t>
            </a:r>
            <a:r>
              <a:rPr lang="en-US" sz="2400" b="1" dirty="0" err="1">
                <a:solidFill>
                  <a:schemeClr val="bg1"/>
                </a:solidFill>
              </a:rPr>
              <a:t>Opeyemi</a:t>
            </a:r>
            <a:r>
              <a:rPr lang="en-US" sz="2400" b="1" dirty="0">
                <a:solidFill>
                  <a:schemeClr val="bg1"/>
                </a:solidFill>
              </a:rPr>
              <a:t>  </a:t>
            </a:r>
            <a:r>
              <a:rPr lang="en-US" sz="2400" b="1" dirty="0" err="1">
                <a:solidFill>
                  <a:schemeClr val="bg1"/>
                </a:solidFill>
              </a:rPr>
              <a:t>Onifade</a:t>
            </a:r>
            <a:endParaRPr lang="en-US" sz="2400" b="1" dirty="0">
              <a:solidFill>
                <a:schemeClr val="bg1"/>
              </a:solidFill>
            </a:endParaRPr>
          </a:p>
        </p:txBody>
      </p:sp>
      <p:sp>
        <p:nvSpPr>
          <p:cNvPr id="3" name="Content Placeholder 2">
            <a:extLst>
              <a:ext uri="{FF2B5EF4-FFF2-40B4-BE49-F238E27FC236}">
                <a16:creationId xmlns:a16="http://schemas.microsoft.com/office/drawing/2014/main" id="{2E9ED5F2-0465-2A44-9BCE-11D652C077FD}"/>
              </a:ext>
            </a:extLst>
          </p:cNvPr>
          <p:cNvSpPr>
            <a:spLocks noGrp="1"/>
          </p:cNvSpPr>
          <p:nvPr>
            <p:ph sz="half" idx="1"/>
          </p:nvPr>
        </p:nvSpPr>
        <p:spPr>
          <a:xfrm>
            <a:off x="356461" y="1417638"/>
            <a:ext cx="5739539" cy="4525963"/>
          </a:xfrm>
          <a:prstGeom prst="rect">
            <a:avLst/>
          </a:prstGeom>
        </p:spPr>
        <p:txBody>
          <a:bodyPr>
            <a:noAutofit/>
          </a:bodyPr>
          <a:lstStyle/>
          <a:p>
            <a:pPr>
              <a:lnSpc>
                <a:spcPct val="90000"/>
              </a:lnSpc>
            </a:pPr>
            <a:r>
              <a:rPr lang="en-US" sz="1400" b="1" dirty="0"/>
              <a:t>PCIDSS Qualified Security Assessor  </a:t>
            </a:r>
          </a:p>
          <a:p>
            <a:pPr>
              <a:lnSpc>
                <a:spcPct val="90000"/>
              </a:lnSpc>
            </a:pPr>
            <a:r>
              <a:rPr lang="en-US" sz="1400" b="1" dirty="0"/>
              <a:t>Certified Information System Security Professional, CISSP</a:t>
            </a:r>
          </a:p>
          <a:p>
            <a:pPr>
              <a:lnSpc>
                <a:spcPct val="90000"/>
              </a:lnSpc>
            </a:pPr>
            <a:r>
              <a:rPr lang="en-US" sz="1400" b="1" dirty="0"/>
              <a:t>Certified Cloud Security Professional</a:t>
            </a:r>
          </a:p>
          <a:p>
            <a:pPr>
              <a:lnSpc>
                <a:spcPct val="90000"/>
              </a:lnSpc>
            </a:pPr>
            <a:r>
              <a:rPr lang="en-US" sz="1400" b="1" dirty="0"/>
              <a:t>Certified in Governance of Enterprise IT</a:t>
            </a:r>
          </a:p>
          <a:p>
            <a:pPr>
              <a:lnSpc>
                <a:spcPct val="90000"/>
              </a:lnSpc>
            </a:pPr>
            <a:r>
              <a:rPr lang="en-US" sz="1400" b="1" dirty="0"/>
              <a:t>Certified Information Security Manager</a:t>
            </a:r>
          </a:p>
          <a:p>
            <a:pPr>
              <a:lnSpc>
                <a:spcPct val="90000"/>
              </a:lnSpc>
            </a:pPr>
            <a:r>
              <a:rPr lang="en-US" sz="1400" b="1" dirty="0"/>
              <a:t>Certified Information Systems Auditor</a:t>
            </a:r>
          </a:p>
          <a:p>
            <a:pPr>
              <a:lnSpc>
                <a:spcPct val="90000"/>
              </a:lnSpc>
            </a:pPr>
            <a:r>
              <a:rPr lang="en-US" sz="1400" b="1" dirty="0"/>
              <a:t>ISO 27001 Lead Auditor</a:t>
            </a:r>
          </a:p>
          <a:p>
            <a:pPr>
              <a:lnSpc>
                <a:spcPct val="90000"/>
              </a:lnSpc>
            </a:pPr>
            <a:r>
              <a:rPr lang="en-US" sz="1400" b="1" dirty="0"/>
              <a:t>First COBIT Certified Assessor in Africa</a:t>
            </a:r>
          </a:p>
          <a:p>
            <a:pPr>
              <a:lnSpc>
                <a:spcPct val="90000"/>
              </a:lnSpc>
            </a:pPr>
            <a:r>
              <a:rPr lang="en-US" sz="1400" b="1" dirty="0"/>
              <a:t>Certified in COBIT Design and Implementation</a:t>
            </a:r>
          </a:p>
          <a:p>
            <a:pPr>
              <a:lnSpc>
                <a:spcPct val="90000"/>
              </a:lnSpc>
            </a:pPr>
            <a:r>
              <a:rPr lang="en-US" sz="1400" b="1" dirty="0"/>
              <a:t>ISACA Accredited Trainer</a:t>
            </a:r>
          </a:p>
          <a:p>
            <a:pPr>
              <a:lnSpc>
                <a:spcPct val="90000"/>
              </a:lnSpc>
            </a:pPr>
            <a:r>
              <a:rPr lang="en-US" sz="1400" b="1" dirty="0"/>
              <a:t>PECB Accredited Trainer</a:t>
            </a:r>
          </a:p>
          <a:p>
            <a:pPr>
              <a:lnSpc>
                <a:spcPct val="90000"/>
              </a:lnSpc>
            </a:pPr>
            <a:r>
              <a:rPr lang="en-US" sz="1400" b="1" dirty="0"/>
              <a:t>APMG Accredited Trainer</a:t>
            </a:r>
          </a:p>
          <a:p>
            <a:pPr>
              <a:lnSpc>
                <a:spcPct val="90000"/>
              </a:lnSpc>
            </a:pPr>
            <a:r>
              <a:rPr lang="en-US" sz="1400" b="1" dirty="0"/>
              <a:t>Business Relationship Management Professional</a:t>
            </a:r>
          </a:p>
          <a:p>
            <a:pPr>
              <a:lnSpc>
                <a:spcPct val="90000"/>
              </a:lnSpc>
            </a:pPr>
            <a:r>
              <a:rPr lang="en-US" sz="1400" b="1" dirty="0"/>
              <a:t>ISO 20000/ ITSM Practitioner</a:t>
            </a:r>
          </a:p>
          <a:p>
            <a:pPr>
              <a:lnSpc>
                <a:spcPct val="90000"/>
              </a:lnSpc>
            </a:pPr>
            <a:r>
              <a:rPr lang="en-US" sz="1400" b="1" dirty="0"/>
              <a:t>PRINCE 2 Practitioner</a:t>
            </a:r>
          </a:p>
          <a:p>
            <a:pPr>
              <a:lnSpc>
                <a:spcPct val="90000"/>
              </a:lnSpc>
            </a:pPr>
            <a:r>
              <a:rPr lang="en-US" sz="1400" b="1" dirty="0"/>
              <a:t>CDCAT (Cybersecurity Defense and Capability  Assessment Tool) Senior Practitioner</a:t>
            </a:r>
          </a:p>
        </p:txBody>
      </p:sp>
      <p:pic>
        <p:nvPicPr>
          <p:cNvPr id="6" name="Picture 5">
            <a:extLst>
              <a:ext uri="{FF2B5EF4-FFF2-40B4-BE49-F238E27FC236}">
                <a16:creationId xmlns:a16="http://schemas.microsoft.com/office/drawing/2014/main" id="{95CFAAF7-B7DB-B242-8247-E93612485677}"/>
              </a:ext>
            </a:extLst>
          </p:cNvPr>
          <p:cNvPicPr/>
          <p:nvPr/>
        </p:nvPicPr>
        <p:blipFill rotWithShape="1">
          <a:blip r:embed="rId2"/>
          <a:srcRect b="6869"/>
          <a:stretch/>
        </p:blipFill>
        <p:spPr>
          <a:xfrm>
            <a:off x="6096000" y="1600201"/>
            <a:ext cx="5486400" cy="4525963"/>
          </a:xfrm>
          <a:prstGeom prst="rect">
            <a:avLst/>
          </a:prstGeom>
          <a:noFill/>
        </p:spPr>
      </p:pic>
      <p:sp>
        <p:nvSpPr>
          <p:cNvPr id="11" name="Slide Number Placeholder 4">
            <a:extLst>
              <a:ext uri="{FF2B5EF4-FFF2-40B4-BE49-F238E27FC236}">
                <a16:creationId xmlns:a16="http://schemas.microsoft.com/office/drawing/2014/main" id="{9056A68A-06EF-4A2E-9B75-FC6D30E1DCAD}"/>
              </a:ext>
            </a:extLst>
          </p:cNvPr>
          <p:cNvSpPr>
            <a:spLocks noGrp="1"/>
          </p:cNvSpPr>
          <p:nvPr>
            <p:ph type="sldNum" sz="quarter" idx="12"/>
          </p:nvPr>
        </p:nvSpPr>
        <p:spPr>
          <a:xfrm>
            <a:off x="8737600" y="6356351"/>
            <a:ext cx="2844800" cy="365125"/>
          </a:xfrm>
        </p:spPr>
        <p:txBody>
          <a:bodyPr/>
          <a:lstStyle/>
          <a:p>
            <a:pPr>
              <a:spcAft>
                <a:spcPts val="600"/>
              </a:spcAft>
            </a:pPr>
            <a:fld id="{987DACFA-BAC8-B349-8B21-060F75475E67}" type="slidenum">
              <a:rPr lang="en-US" smtClean="0"/>
              <a:pPr>
                <a:spcAft>
                  <a:spcPts val="600"/>
                </a:spcAft>
              </a:pPr>
              <a:t>3</a:t>
            </a:fld>
            <a:endParaRPr lang="en-US"/>
          </a:p>
        </p:txBody>
      </p:sp>
    </p:spTree>
    <p:extLst>
      <p:ext uri="{BB962C8B-B14F-4D97-AF65-F5344CB8AC3E}">
        <p14:creationId xmlns:p14="http://schemas.microsoft.com/office/powerpoint/2010/main" val="817364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bwMode="auto">
          <a:xfrm>
            <a:off x="374650" y="0"/>
            <a:ext cx="2014538" cy="619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b="1">
                <a:solidFill>
                  <a:schemeClr val="bg1"/>
                </a:solidFill>
              </a:rPr>
              <a:t>Agenda</a:t>
            </a:r>
            <a:endParaRPr lang="aa-ET" altLang="en-US" b="1">
              <a:solidFill>
                <a:schemeClr val="bg1"/>
              </a:solidFill>
            </a:endParaRPr>
          </a:p>
        </p:txBody>
      </p:sp>
      <p:sp>
        <p:nvSpPr>
          <p:cNvPr id="26627"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3C956F5A-BCC8-41D0-AE77-5B57D586C839}" type="datetime1">
              <a:rPr lang="en-US" altLang="en-US" sz="2000" smtClean="0">
                <a:solidFill>
                  <a:schemeClr val="bg1"/>
                </a:solidFill>
              </a:rPr>
              <a:pPr fontAlgn="base">
                <a:lnSpc>
                  <a:spcPct val="100000"/>
                </a:lnSpc>
                <a:spcBef>
                  <a:spcPct val="0"/>
                </a:spcBef>
                <a:spcAft>
                  <a:spcPct val="0"/>
                </a:spcAft>
                <a:buFontTx/>
                <a:buNone/>
              </a:pPr>
              <a:t>9/11/19</a:t>
            </a:fld>
            <a:endParaRPr lang="en-US" altLang="en-US" sz="2000">
              <a:solidFill>
                <a:schemeClr val="bg1"/>
              </a:solidFill>
            </a:endParaRPr>
          </a:p>
        </p:txBody>
      </p:sp>
      <p:sp>
        <p:nvSpPr>
          <p:cNvPr id="2662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en-US" sz="2000">
                <a:solidFill>
                  <a:schemeClr val="bg1"/>
                </a:solidFill>
              </a:rPr>
              <a:t>www.aficta.africa</a:t>
            </a:r>
          </a:p>
        </p:txBody>
      </p:sp>
      <p:sp>
        <p:nvSpPr>
          <p:cNvPr id="2662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69ECED51-14C2-4B4E-860C-2AC51DD1DDD7}" type="slidenum">
              <a:rPr lang="en-US" altLang="en-US" sz="2000" smtClean="0">
                <a:solidFill>
                  <a:schemeClr val="bg1"/>
                </a:solidFill>
              </a:rPr>
              <a:pPr fontAlgn="base">
                <a:lnSpc>
                  <a:spcPct val="100000"/>
                </a:lnSpc>
                <a:spcBef>
                  <a:spcPct val="0"/>
                </a:spcBef>
                <a:spcAft>
                  <a:spcPct val="0"/>
                </a:spcAft>
                <a:buFontTx/>
                <a:buNone/>
              </a:pPr>
              <a:t>4</a:t>
            </a:fld>
            <a:endParaRPr lang="en-US" altLang="en-US" sz="2000">
              <a:solidFill>
                <a:schemeClr val="bg1"/>
              </a:solidFill>
            </a:endParaRPr>
          </a:p>
        </p:txBody>
      </p:sp>
      <p:sp>
        <p:nvSpPr>
          <p:cNvPr id="6" name="Slide Number Placeholder 1">
            <a:extLst>
              <a:ext uri="{FF2B5EF4-FFF2-40B4-BE49-F238E27FC236}">
                <a16:creationId xmlns:a16="http://schemas.microsoft.com/office/drawing/2014/main" id="{BC9E92A6-7FF6-3047-8EA8-13EBD427A9B8}"/>
              </a:ext>
            </a:extLst>
          </p:cNvPr>
          <p:cNvSpPr txBox="1">
            <a:spLocks/>
          </p:cNvSpPr>
          <p:nvPr/>
        </p:nvSpPr>
        <p:spPr bwMode="auto">
          <a:xfrm>
            <a:off x="1589715" y="5778258"/>
            <a:ext cx="5747827" cy="34277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lstStyle>
            <a:defPPr>
              <a:defRPr lang="en-US"/>
            </a:defPPr>
            <a:lvl1pPr algn="r" rtl="0" eaLnBrk="0" fontAlgn="auto" hangingPunct="0">
              <a:spcBef>
                <a:spcPts val="0"/>
              </a:spcBef>
              <a:spcAft>
                <a:spcPts val="0"/>
              </a:spcAft>
              <a:defRPr sz="1200" b="1" kern="1200">
                <a:solidFill>
                  <a:srgbClr val="000000"/>
                </a:solidFill>
                <a:latin typeface="Helvetica" charset="0"/>
                <a:ea typeface="MS PGothic" charset="0"/>
                <a:cs typeface="MS PGothic" charset="0"/>
                <a:sym typeface="Helvetica" charset="0"/>
              </a:defRPr>
            </a:lvl1pPr>
            <a:lvl2pPr marL="742950" indent="-285750" algn="l" rtl="0" eaLnBrk="0" fontAlgn="base" hangingPunct="0">
              <a:spcBef>
                <a:spcPct val="0"/>
              </a:spcBef>
              <a:spcAft>
                <a:spcPct val="0"/>
              </a:spcAft>
              <a:defRPr sz="1200" kern="1200">
                <a:solidFill>
                  <a:srgbClr val="000000"/>
                </a:solidFill>
                <a:latin typeface="Helvetica" charset="0"/>
                <a:ea typeface="MS PGothic" charset="0"/>
                <a:cs typeface="MS PGothic" charset="0"/>
                <a:sym typeface="Helvetica" charset="0"/>
              </a:defRPr>
            </a:lvl2pPr>
            <a:lvl3pPr marL="1143000" indent="-228600" algn="l" rtl="0" eaLnBrk="0" fontAlgn="base" hangingPunct="0">
              <a:spcBef>
                <a:spcPct val="0"/>
              </a:spcBef>
              <a:spcAft>
                <a:spcPct val="0"/>
              </a:spcAft>
              <a:defRPr sz="1200" kern="1200">
                <a:solidFill>
                  <a:srgbClr val="000000"/>
                </a:solidFill>
                <a:latin typeface="Helvetica" charset="0"/>
                <a:ea typeface="MS PGothic" charset="0"/>
                <a:cs typeface="MS PGothic" charset="0"/>
                <a:sym typeface="Helvetica" charset="0"/>
              </a:defRPr>
            </a:lvl3pPr>
            <a:lvl4pPr marL="1600200" indent="-228600" algn="l" rtl="0" eaLnBrk="0" fontAlgn="base" hangingPunct="0">
              <a:spcBef>
                <a:spcPct val="0"/>
              </a:spcBef>
              <a:spcAft>
                <a:spcPct val="0"/>
              </a:spcAft>
              <a:defRPr sz="1200" kern="1200">
                <a:solidFill>
                  <a:srgbClr val="000000"/>
                </a:solidFill>
                <a:latin typeface="Helvetica" charset="0"/>
                <a:ea typeface="MS PGothic" charset="0"/>
                <a:cs typeface="MS PGothic" charset="0"/>
                <a:sym typeface="Helvetica" charset="0"/>
              </a:defRPr>
            </a:lvl4pPr>
            <a:lvl5pPr marL="2057400" indent="-228600" algn="l" rtl="0" eaLnBrk="0" fontAlgn="base" hangingPunct="0">
              <a:spcBef>
                <a:spcPct val="0"/>
              </a:spcBef>
              <a:spcAft>
                <a:spcPct val="0"/>
              </a:spcAft>
              <a:defRPr sz="1200" kern="1200">
                <a:solidFill>
                  <a:srgbClr val="000000"/>
                </a:solidFill>
                <a:latin typeface="Helvetica" charset="0"/>
                <a:ea typeface="MS PGothic" charset="0"/>
                <a:cs typeface="MS PGothic" charset="0"/>
                <a:sym typeface="Helvetica" charset="0"/>
              </a:defRPr>
            </a:lvl5pPr>
            <a:lvl6pPr marL="2514600" indent="-228600" algn="l" defTabSz="455613" rtl="0" eaLnBrk="0" fontAlgn="base" latinLnBrk="0" hangingPunct="0">
              <a:spcBef>
                <a:spcPct val="0"/>
              </a:spcBef>
              <a:spcAft>
                <a:spcPct val="0"/>
              </a:spcAft>
              <a:defRPr sz="1200" kern="1200">
                <a:solidFill>
                  <a:srgbClr val="000000"/>
                </a:solidFill>
                <a:latin typeface="Helvetica" charset="0"/>
                <a:ea typeface="MS PGothic" charset="0"/>
                <a:cs typeface="MS PGothic" charset="0"/>
                <a:sym typeface="Helvetica" charset="0"/>
              </a:defRPr>
            </a:lvl6pPr>
            <a:lvl7pPr marL="2971800" indent="-228600" algn="l" defTabSz="455613" rtl="0" eaLnBrk="0" fontAlgn="base" latinLnBrk="0" hangingPunct="0">
              <a:spcBef>
                <a:spcPct val="0"/>
              </a:spcBef>
              <a:spcAft>
                <a:spcPct val="0"/>
              </a:spcAft>
              <a:defRPr sz="1200" kern="1200">
                <a:solidFill>
                  <a:srgbClr val="000000"/>
                </a:solidFill>
                <a:latin typeface="Helvetica" charset="0"/>
                <a:ea typeface="MS PGothic" charset="0"/>
                <a:cs typeface="MS PGothic" charset="0"/>
                <a:sym typeface="Helvetica" charset="0"/>
              </a:defRPr>
            </a:lvl7pPr>
            <a:lvl8pPr marL="3429000" indent="-228600" algn="l" defTabSz="455613" rtl="0" eaLnBrk="0" fontAlgn="base" latinLnBrk="0" hangingPunct="0">
              <a:spcBef>
                <a:spcPct val="0"/>
              </a:spcBef>
              <a:spcAft>
                <a:spcPct val="0"/>
              </a:spcAft>
              <a:defRPr sz="1200" kern="1200">
                <a:solidFill>
                  <a:srgbClr val="000000"/>
                </a:solidFill>
                <a:latin typeface="Helvetica" charset="0"/>
                <a:ea typeface="MS PGothic" charset="0"/>
                <a:cs typeface="MS PGothic" charset="0"/>
                <a:sym typeface="Helvetica" charset="0"/>
              </a:defRPr>
            </a:lvl8pPr>
            <a:lvl9pPr marL="3886200" indent="-228600" algn="l" defTabSz="455613" rtl="0" eaLnBrk="0" fontAlgn="base" latinLnBrk="0" hangingPunct="0">
              <a:spcBef>
                <a:spcPct val="0"/>
              </a:spcBef>
              <a:spcAft>
                <a:spcPct val="0"/>
              </a:spcAft>
              <a:defRPr sz="1200" kern="1200">
                <a:solidFill>
                  <a:srgbClr val="000000"/>
                </a:solidFill>
                <a:latin typeface="Helvetica" charset="0"/>
                <a:ea typeface="MS PGothic" charset="0"/>
                <a:cs typeface="MS PGothic" charset="0"/>
                <a:sym typeface="Helvetica" charset="0"/>
              </a:defRPr>
            </a:lvl9pPr>
          </a:lstStyle>
          <a:p>
            <a:pPr eaLnBrk="1"/>
            <a:fld id="{D3D0FE9B-6043-F949-9275-82A5D4ACE78C}" type="slidenum">
              <a:rPr lang="en-US" sz="1000" smtClean="0">
                <a:solidFill>
                  <a:schemeClr val="bg1"/>
                </a:solidFill>
              </a:rPr>
              <a:pPr eaLnBrk="1"/>
              <a:t>4</a:t>
            </a:fld>
            <a:endParaRPr lang="en-US" sz="1000">
              <a:solidFill>
                <a:schemeClr val="bg1"/>
              </a:solidFill>
            </a:endParaRPr>
          </a:p>
        </p:txBody>
      </p:sp>
      <p:sp>
        <p:nvSpPr>
          <p:cNvPr id="7" name="Rectangle 6">
            <a:extLst>
              <a:ext uri="{FF2B5EF4-FFF2-40B4-BE49-F238E27FC236}">
                <a16:creationId xmlns:a16="http://schemas.microsoft.com/office/drawing/2014/main" id="{D43C389D-FC1D-884D-A4E4-3B17A37C093A}"/>
              </a:ext>
            </a:extLst>
          </p:cNvPr>
          <p:cNvSpPr>
            <a:spLocks/>
          </p:cNvSpPr>
          <p:nvPr/>
        </p:nvSpPr>
        <p:spPr bwMode="auto">
          <a:xfrm>
            <a:off x="1132515" y="1926004"/>
            <a:ext cx="10269071" cy="839052"/>
          </a:xfrm>
          <a:prstGeom prst="rect">
            <a:avLst/>
          </a:prstGeom>
          <a:solidFill>
            <a:schemeClr val="bg1">
              <a:lumMod val="50000"/>
            </a:schemeClr>
          </a:solidFill>
          <a:ln>
            <a:noFill/>
          </a:ln>
        </p:spPr>
        <p:txBody>
          <a:bodyPr lIns="0" tIns="0" rIns="0" bIns="0" anchor="ctr"/>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pPr algn="l" hangingPunct="0">
              <a:defRPr/>
            </a:pPr>
            <a:r>
              <a:rPr lang="en-US" b="1" dirty="0">
                <a:solidFill>
                  <a:schemeClr val="bg1"/>
                </a:solidFill>
                <a:latin typeface="+mj-lt"/>
                <a:ea typeface="ＭＳ Ｐゴシック" charset="0"/>
                <a:cs typeface="Helvetica Neue Bold Condensed" charset="0"/>
              </a:rPr>
              <a:t> Benefits of PCIDSS</a:t>
            </a:r>
          </a:p>
        </p:txBody>
      </p:sp>
      <p:sp>
        <p:nvSpPr>
          <p:cNvPr id="8" name="Rectangle 7">
            <a:extLst>
              <a:ext uri="{FF2B5EF4-FFF2-40B4-BE49-F238E27FC236}">
                <a16:creationId xmlns:a16="http://schemas.microsoft.com/office/drawing/2014/main" id="{E22B1FA8-6D69-A840-BD93-8129A67A94AE}"/>
              </a:ext>
            </a:extLst>
          </p:cNvPr>
          <p:cNvSpPr>
            <a:spLocks/>
          </p:cNvSpPr>
          <p:nvPr/>
        </p:nvSpPr>
        <p:spPr bwMode="auto">
          <a:xfrm>
            <a:off x="1132515" y="854442"/>
            <a:ext cx="10269071" cy="839053"/>
          </a:xfrm>
          <a:prstGeom prst="rect">
            <a:avLst/>
          </a:prstGeom>
          <a:solidFill>
            <a:schemeClr val="bg1">
              <a:lumMod val="50000"/>
            </a:schemeClr>
          </a:solidFill>
          <a:ln>
            <a:noFill/>
          </a:ln>
        </p:spPr>
        <p:txBody>
          <a:bodyPr lIns="0" tIns="0" rIns="0" bIns="0"/>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pPr hangingPunct="0">
              <a:defRPr/>
            </a:pPr>
            <a:endParaRPr lang="en-US">
              <a:solidFill>
                <a:schemeClr val="bg1"/>
              </a:solidFill>
            </a:endParaRPr>
          </a:p>
        </p:txBody>
      </p:sp>
      <p:sp>
        <p:nvSpPr>
          <p:cNvPr id="9" name="Rectangle 8">
            <a:extLst>
              <a:ext uri="{FF2B5EF4-FFF2-40B4-BE49-F238E27FC236}">
                <a16:creationId xmlns:a16="http://schemas.microsoft.com/office/drawing/2014/main" id="{37AAB3EB-05DB-E444-94AA-4DE55472F238}"/>
              </a:ext>
            </a:extLst>
          </p:cNvPr>
          <p:cNvSpPr>
            <a:spLocks/>
          </p:cNvSpPr>
          <p:nvPr/>
        </p:nvSpPr>
        <p:spPr bwMode="auto">
          <a:xfrm>
            <a:off x="1132515" y="2997567"/>
            <a:ext cx="10269071" cy="839053"/>
          </a:xfrm>
          <a:prstGeom prst="rect">
            <a:avLst/>
          </a:prstGeom>
          <a:solidFill>
            <a:schemeClr val="bg1">
              <a:lumMod val="50000"/>
            </a:schemeClr>
          </a:solidFill>
          <a:ln>
            <a:noFill/>
          </a:ln>
        </p:spPr>
        <p:txBody>
          <a:bodyPr lIns="0" tIns="0" rIns="0" bIns="0"/>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pPr hangingPunct="0">
              <a:defRPr/>
            </a:pPr>
            <a:endParaRPr lang="en-US">
              <a:solidFill>
                <a:schemeClr val="bg1"/>
              </a:solidFill>
            </a:endParaRPr>
          </a:p>
        </p:txBody>
      </p:sp>
      <p:sp>
        <p:nvSpPr>
          <p:cNvPr id="10" name="Rectangle 9">
            <a:extLst>
              <a:ext uri="{FF2B5EF4-FFF2-40B4-BE49-F238E27FC236}">
                <a16:creationId xmlns:a16="http://schemas.microsoft.com/office/drawing/2014/main" id="{E286A3BC-3BE5-164C-8364-F79FD241A448}"/>
              </a:ext>
            </a:extLst>
          </p:cNvPr>
          <p:cNvSpPr>
            <a:spLocks/>
          </p:cNvSpPr>
          <p:nvPr/>
        </p:nvSpPr>
        <p:spPr bwMode="auto">
          <a:xfrm>
            <a:off x="1311905" y="881721"/>
            <a:ext cx="9466800" cy="770498"/>
          </a:xfrm>
          <a:prstGeom prst="rect">
            <a:avLst/>
          </a:prstGeom>
          <a:noFill/>
          <a:ln>
            <a:noFill/>
          </a:ln>
        </p:spPr>
        <p:txBody>
          <a:bodyPr lIns="0" tIns="0" rIns="0" bIns="0" anchor="ctr"/>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pPr algn="l" hangingPunct="0">
              <a:defRPr/>
            </a:pPr>
            <a:r>
              <a:rPr lang="en-US" b="1" dirty="0">
                <a:solidFill>
                  <a:schemeClr val="bg1"/>
                </a:solidFill>
                <a:latin typeface="+mj-lt"/>
                <a:ea typeface="ＭＳ Ｐゴシック" charset="0"/>
                <a:cs typeface="Helvetica Neue Bold Condensed" charset="0"/>
              </a:rPr>
              <a:t>What is PCIDSS</a:t>
            </a:r>
          </a:p>
        </p:txBody>
      </p:sp>
      <p:sp>
        <p:nvSpPr>
          <p:cNvPr id="11" name="Rectangle 10">
            <a:extLst>
              <a:ext uri="{FF2B5EF4-FFF2-40B4-BE49-F238E27FC236}">
                <a16:creationId xmlns:a16="http://schemas.microsoft.com/office/drawing/2014/main" id="{AA1AD6B4-7BA8-274B-BEFE-F5457C3C2789}"/>
              </a:ext>
            </a:extLst>
          </p:cNvPr>
          <p:cNvSpPr>
            <a:spLocks/>
          </p:cNvSpPr>
          <p:nvPr/>
        </p:nvSpPr>
        <p:spPr bwMode="auto">
          <a:xfrm>
            <a:off x="1311905" y="1953285"/>
            <a:ext cx="9466800" cy="770497"/>
          </a:xfrm>
          <a:prstGeom prst="rect">
            <a:avLst/>
          </a:prstGeom>
          <a:noFill/>
          <a:ln>
            <a:noFill/>
          </a:ln>
        </p:spPr>
        <p:txBody>
          <a:bodyPr lIns="0" tIns="0" rIns="0" bIns="0" anchor="ctr"/>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pPr algn="l" hangingPunct="0">
              <a:defRPr/>
            </a:pPr>
            <a:endParaRPr lang="en-US" b="1" dirty="0">
              <a:solidFill>
                <a:schemeClr val="bg1"/>
              </a:solidFill>
              <a:latin typeface="+mj-lt"/>
              <a:ea typeface="ＭＳ Ｐゴシック" charset="0"/>
              <a:cs typeface="Helvetica Neue Bold Condensed" charset="0"/>
            </a:endParaRPr>
          </a:p>
        </p:txBody>
      </p:sp>
      <p:sp>
        <p:nvSpPr>
          <p:cNvPr id="12" name="Rectangle 11">
            <a:extLst>
              <a:ext uri="{FF2B5EF4-FFF2-40B4-BE49-F238E27FC236}">
                <a16:creationId xmlns:a16="http://schemas.microsoft.com/office/drawing/2014/main" id="{08B230C4-378C-EC42-B6AB-62F22F5641F9}"/>
              </a:ext>
            </a:extLst>
          </p:cNvPr>
          <p:cNvSpPr>
            <a:spLocks/>
          </p:cNvSpPr>
          <p:nvPr/>
        </p:nvSpPr>
        <p:spPr bwMode="auto">
          <a:xfrm>
            <a:off x="1311905" y="3024846"/>
            <a:ext cx="9466800" cy="770498"/>
          </a:xfrm>
          <a:prstGeom prst="rect">
            <a:avLst/>
          </a:prstGeom>
          <a:noFill/>
          <a:ln>
            <a:noFill/>
          </a:ln>
        </p:spPr>
        <p:txBody>
          <a:bodyPr lIns="0" tIns="0" rIns="0" bIns="0" anchor="ctr"/>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pPr algn="l" hangingPunct="0">
              <a:defRPr/>
            </a:pPr>
            <a:r>
              <a:rPr lang="en-US" b="1" dirty="0">
                <a:solidFill>
                  <a:schemeClr val="bg1"/>
                </a:solidFill>
                <a:latin typeface="+mj-lt"/>
                <a:ea typeface="ＭＳ Ｐゴシック" charset="0"/>
                <a:cs typeface="Helvetica Neue Bold Condensed" charset="0"/>
              </a:rPr>
              <a:t>7 Compliance Challenges</a:t>
            </a:r>
          </a:p>
        </p:txBody>
      </p:sp>
      <p:sp>
        <p:nvSpPr>
          <p:cNvPr id="13" name="Rectangle 12">
            <a:extLst>
              <a:ext uri="{FF2B5EF4-FFF2-40B4-BE49-F238E27FC236}">
                <a16:creationId xmlns:a16="http://schemas.microsoft.com/office/drawing/2014/main" id="{AC67912D-9B5C-A54D-85A8-EBC80BD3A121}"/>
              </a:ext>
            </a:extLst>
          </p:cNvPr>
          <p:cNvSpPr>
            <a:spLocks/>
          </p:cNvSpPr>
          <p:nvPr/>
        </p:nvSpPr>
        <p:spPr bwMode="auto">
          <a:xfrm>
            <a:off x="1132515" y="4069129"/>
            <a:ext cx="10269071" cy="839052"/>
          </a:xfrm>
          <a:prstGeom prst="rect">
            <a:avLst/>
          </a:prstGeom>
          <a:solidFill>
            <a:schemeClr val="bg1">
              <a:lumMod val="50000"/>
            </a:schemeClr>
          </a:solidFill>
          <a:ln>
            <a:noFill/>
          </a:ln>
        </p:spPr>
        <p:txBody>
          <a:bodyPr lIns="0" tIns="0" rIns="0" bIns="0"/>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pPr hangingPunct="0">
              <a:defRPr/>
            </a:pPr>
            <a:endParaRPr lang="en-US">
              <a:solidFill>
                <a:schemeClr val="bg1"/>
              </a:solidFill>
            </a:endParaRPr>
          </a:p>
        </p:txBody>
      </p:sp>
      <p:sp>
        <p:nvSpPr>
          <p:cNvPr id="14" name="Rectangle 13">
            <a:extLst>
              <a:ext uri="{FF2B5EF4-FFF2-40B4-BE49-F238E27FC236}">
                <a16:creationId xmlns:a16="http://schemas.microsoft.com/office/drawing/2014/main" id="{46C7E9B6-C477-1641-ACD0-DC205E377564}"/>
              </a:ext>
            </a:extLst>
          </p:cNvPr>
          <p:cNvSpPr>
            <a:spLocks/>
          </p:cNvSpPr>
          <p:nvPr/>
        </p:nvSpPr>
        <p:spPr bwMode="auto">
          <a:xfrm>
            <a:off x="1311905" y="4101171"/>
            <a:ext cx="9466800" cy="770498"/>
          </a:xfrm>
          <a:prstGeom prst="rect">
            <a:avLst/>
          </a:prstGeom>
          <a:noFill/>
          <a:ln>
            <a:noFill/>
          </a:ln>
        </p:spPr>
        <p:txBody>
          <a:bodyPr lIns="0" tIns="0" rIns="0" bIns="0" anchor="ctr"/>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pPr algn="l" hangingPunct="0">
              <a:defRPr/>
            </a:pPr>
            <a:r>
              <a:rPr lang="en-US" b="1" dirty="0">
                <a:solidFill>
                  <a:schemeClr val="bg1"/>
                </a:solidFill>
                <a:latin typeface="+mj-lt"/>
                <a:ea typeface="ＭＳ Ｐゴシック" charset="0"/>
                <a:cs typeface="Helvetica Neue Bold Condensed" charset="0"/>
              </a:rPr>
              <a:t>Implementation Tips</a:t>
            </a:r>
          </a:p>
        </p:txBody>
      </p:sp>
      <p:sp>
        <p:nvSpPr>
          <p:cNvPr id="15" name="Rectangle 14">
            <a:extLst>
              <a:ext uri="{FF2B5EF4-FFF2-40B4-BE49-F238E27FC236}">
                <a16:creationId xmlns:a16="http://schemas.microsoft.com/office/drawing/2014/main" id="{CC9A8DFC-42B4-E04F-841E-B57127DC25DD}"/>
              </a:ext>
            </a:extLst>
          </p:cNvPr>
          <p:cNvSpPr>
            <a:spLocks/>
          </p:cNvSpPr>
          <p:nvPr/>
        </p:nvSpPr>
        <p:spPr bwMode="auto">
          <a:xfrm>
            <a:off x="1132515" y="5140692"/>
            <a:ext cx="10269071" cy="839053"/>
          </a:xfrm>
          <a:prstGeom prst="rect">
            <a:avLst/>
          </a:prstGeom>
          <a:solidFill>
            <a:schemeClr val="bg1">
              <a:lumMod val="50000"/>
            </a:schemeClr>
          </a:solidFill>
          <a:ln>
            <a:noFill/>
          </a:ln>
        </p:spPr>
        <p:txBody>
          <a:bodyPr lIns="0" tIns="0" rIns="0" bIns="0"/>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pPr hangingPunct="0">
              <a:defRPr/>
            </a:pPr>
            <a:endParaRPr lang="en-US">
              <a:solidFill>
                <a:schemeClr val="bg1"/>
              </a:solidFill>
            </a:endParaRPr>
          </a:p>
        </p:txBody>
      </p:sp>
      <p:sp>
        <p:nvSpPr>
          <p:cNvPr id="16" name="Rectangle 15">
            <a:extLst>
              <a:ext uri="{FF2B5EF4-FFF2-40B4-BE49-F238E27FC236}">
                <a16:creationId xmlns:a16="http://schemas.microsoft.com/office/drawing/2014/main" id="{6091962F-BC3B-A94C-AA99-C17B373DED72}"/>
              </a:ext>
            </a:extLst>
          </p:cNvPr>
          <p:cNvSpPr>
            <a:spLocks/>
          </p:cNvSpPr>
          <p:nvPr/>
        </p:nvSpPr>
        <p:spPr bwMode="auto">
          <a:xfrm>
            <a:off x="1311905" y="5204776"/>
            <a:ext cx="9466800" cy="701944"/>
          </a:xfrm>
          <a:prstGeom prst="rect">
            <a:avLst/>
          </a:prstGeom>
          <a:noFill/>
          <a:ln>
            <a:noFill/>
          </a:ln>
        </p:spPr>
        <p:txBody>
          <a:bodyPr lIns="0" tIns="0" rIns="0" bIns="0" anchor="ctr"/>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pPr algn="l" hangingPunct="0">
              <a:defRPr/>
            </a:pPr>
            <a:r>
              <a:rPr lang="en-US" b="1" dirty="0">
                <a:solidFill>
                  <a:schemeClr val="bg1"/>
                </a:solidFill>
                <a:latin typeface="+mj-lt"/>
                <a:ea typeface="ＭＳ Ｐゴシック" charset="0"/>
                <a:cs typeface="Helvetica Neue Bold Condensed" charset="0"/>
              </a:rPr>
              <a:t>Conclusion and Questions</a:t>
            </a:r>
          </a:p>
        </p:txBody>
      </p:sp>
    </p:spTree>
    <p:extLst>
      <p:ext uri="{BB962C8B-B14F-4D97-AF65-F5344CB8AC3E}">
        <p14:creationId xmlns:p14="http://schemas.microsoft.com/office/powerpoint/2010/main" val="1390630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F018555-740D-3B44-8814-ECD2110C8C0C}" type="slidenum">
              <a:rPr lang="en-US" sz="1400"/>
              <a:pPr/>
              <a:t>5</a:t>
            </a:fld>
            <a:endParaRPr lang="en-US" sz="1400"/>
          </a:p>
        </p:txBody>
      </p:sp>
      <p:sp>
        <p:nvSpPr>
          <p:cNvPr id="17411" name="Rectangle 2"/>
          <p:cNvSpPr>
            <a:spLocks noGrp="1" noChangeArrowheads="1"/>
          </p:cNvSpPr>
          <p:nvPr>
            <p:ph type="title"/>
          </p:nvPr>
        </p:nvSpPr>
        <p:spPr bwMode="auto">
          <a:xfrm>
            <a:off x="649942" y="152400"/>
            <a:ext cx="8229600" cy="685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sz="3200" b="1" dirty="0">
                <a:solidFill>
                  <a:schemeClr val="bg1"/>
                </a:solidFill>
                <a:latin typeface="Helvetica" charset="0"/>
                <a:ea typeface="ＭＳ Ｐゴシック" charset="0"/>
              </a:rPr>
              <a:t>Preamble</a:t>
            </a:r>
          </a:p>
        </p:txBody>
      </p:sp>
      <p:sp>
        <p:nvSpPr>
          <p:cNvPr id="17412" name="Rectangle 3"/>
          <p:cNvSpPr>
            <a:spLocks noGrp="1" noChangeArrowheads="1"/>
          </p:cNvSpPr>
          <p:nvPr>
            <p:ph type="body" idx="1"/>
          </p:nvPr>
        </p:nvSpPr>
        <p:spPr bwMode="auto">
          <a:xfrm>
            <a:off x="981066" y="1826369"/>
            <a:ext cx="10229868" cy="4191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30188" indent="-230188">
              <a:lnSpc>
                <a:spcPct val="80000"/>
              </a:lnSpc>
            </a:pPr>
            <a:r>
              <a:rPr lang="en-US" sz="2000" dirty="0">
                <a:latin typeface="Helvetica" charset="0"/>
                <a:ea typeface="ＭＳ Ｐゴシック" charset="0"/>
              </a:rPr>
              <a:t>Unlike merchants who operate in the physical world, </a:t>
            </a:r>
            <a:r>
              <a:rPr lang="en-US" sz="2000" b="1" u="sng" dirty="0">
                <a:latin typeface="Helvetica" charset="0"/>
                <a:ea typeface="ＭＳ Ｐゴシック" charset="0"/>
              </a:rPr>
              <a:t>you do not have</a:t>
            </a:r>
          </a:p>
          <a:p>
            <a:pPr marL="800100" lvl="1" indent="-342900">
              <a:lnSpc>
                <a:spcPct val="80000"/>
              </a:lnSpc>
              <a:buFont typeface="Arial"/>
              <a:buChar char="•"/>
            </a:pPr>
            <a:r>
              <a:rPr lang="en-US" sz="1900" dirty="0">
                <a:latin typeface="Helvetica" charset="0"/>
                <a:ea typeface="ＭＳ Ｐゴシック" charset="0"/>
              </a:rPr>
              <a:t>face-to-face contact, </a:t>
            </a:r>
          </a:p>
          <a:p>
            <a:pPr marL="800100" lvl="1" indent="-342900">
              <a:lnSpc>
                <a:spcPct val="80000"/>
              </a:lnSpc>
              <a:buFont typeface="Arial"/>
              <a:buChar char="•"/>
            </a:pPr>
            <a:r>
              <a:rPr lang="en-US" sz="1900" dirty="0">
                <a:latin typeface="Helvetica" charset="0"/>
                <a:ea typeface="ＭＳ Ｐゴシック" charset="0"/>
              </a:rPr>
              <a:t>a card-in-hand, or </a:t>
            </a:r>
          </a:p>
          <a:p>
            <a:pPr marL="800100" lvl="1" indent="-342900">
              <a:lnSpc>
                <a:spcPct val="80000"/>
              </a:lnSpc>
              <a:buFont typeface="Arial"/>
              <a:buChar char="•"/>
            </a:pPr>
            <a:r>
              <a:rPr lang="en-US" sz="1900" dirty="0">
                <a:latin typeface="Helvetica" charset="0"/>
                <a:ea typeface="ＭＳ Ｐゴシック" charset="0"/>
              </a:rPr>
              <a:t>an actual signature</a:t>
            </a:r>
            <a:endParaRPr lang="en-US" sz="1900" b="1" dirty="0">
              <a:latin typeface="Helvetica" charset="0"/>
              <a:ea typeface="ＭＳ Ｐゴシック" charset="0"/>
            </a:endParaRPr>
          </a:p>
          <a:p>
            <a:pPr marL="800100" lvl="1" indent="-342900">
              <a:lnSpc>
                <a:spcPct val="80000"/>
              </a:lnSpc>
              <a:buFont typeface="Arial"/>
              <a:buChar char="•"/>
            </a:pPr>
            <a:r>
              <a:rPr lang="en-US" sz="1900" dirty="0">
                <a:latin typeface="Helvetica" charset="0"/>
                <a:ea typeface="ＭＳ Ｐゴシック" charset="0"/>
              </a:rPr>
              <a:t>a physical door with a lock and key</a:t>
            </a:r>
          </a:p>
          <a:p>
            <a:pPr marL="800100" lvl="1" indent="-342900">
              <a:lnSpc>
                <a:spcPct val="80000"/>
              </a:lnSpc>
              <a:buFont typeface="Arial"/>
              <a:buChar char="•"/>
            </a:pPr>
            <a:r>
              <a:rPr lang="en-US" sz="1900" dirty="0">
                <a:latin typeface="Helvetica" charset="0"/>
                <a:ea typeface="ＭＳ Ｐゴシック" charset="0"/>
              </a:rPr>
              <a:t>a security guard posted 24/7 for protection. </a:t>
            </a:r>
          </a:p>
          <a:p>
            <a:pPr marL="230188" indent="-230188">
              <a:lnSpc>
                <a:spcPct val="80000"/>
              </a:lnSpc>
              <a:buFont typeface="Arial"/>
              <a:buChar char="•"/>
            </a:pPr>
            <a:endParaRPr lang="en-US" sz="1000" dirty="0">
              <a:latin typeface="Helvetica" charset="0"/>
              <a:ea typeface="ＭＳ Ｐゴシック" charset="0"/>
            </a:endParaRPr>
          </a:p>
          <a:p>
            <a:pPr marL="230188" indent="-230188">
              <a:lnSpc>
                <a:spcPct val="80000"/>
              </a:lnSpc>
            </a:pPr>
            <a:r>
              <a:rPr lang="en-US" sz="2000" dirty="0">
                <a:latin typeface="Helvetica" charset="0"/>
                <a:ea typeface="ＭＳ Ｐゴシック" charset="0"/>
              </a:rPr>
              <a:t>Cyber-thieves know all of this and are always on the look-out for merchants who are thriving in business, but have let their </a:t>
            </a:r>
            <a:r>
              <a:rPr lang="en-US" sz="2000" u="sng" dirty="0">
                <a:latin typeface="Helvetica" charset="0"/>
                <a:ea typeface="ＭＳ Ｐゴシック" charset="0"/>
              </a:rPr>
              <a:t>risk management guard down</a:t>
            </a:r>
            <a:r>
              <a:rPr lang="en-US" sz="2000" dirty="0">
                <a:latin typeface="Helvetica" charset="0"/>
                <a:ea typeface="ＭＳ Ｐゴシック" charset="0"/>
              </a:rPr>
              <a:t>.</a:t>
            </a:r>
          </a:p>
          <a:p>
            <a:pPr marL="230188" indent="-230188">
              <a:lnSpc>
                <a:spcPct val="80000"/>
              </a:lnSpc>
              <a:buNone/>
            </a:pPr>
            <a:endParaRPr lang="en-US" sz="1400" dirty="0">
              <a:latin typeface="Helvetica" charset="0"/>
              <a:ea typeface="ＭＳ Ｐゴシック" charset="0"/>
            </a:endParaRPr>
          </a:p>
          <a:p>
            <a:pPr marL="230188" indent="-230188">
              <a:lnSpc>
                <a:spcPct val="80000"/>
              </a:lnSpc>
              <a:buNone/>
            </a:pPr>
            <a:endParaRPr lang="en-US" sz="1400" dirty="0">
              <a:latin typeface="Helvetica" charset="0"/>
              <a:ea typeface="ＭＳ Ｐゴシック" charset="0"/>
            </a:endParaRPr>
          </a:p>
          <a:p>
            <a:pPr marL="230188" indent="-230188">
              <a:lnSpc>
                <a:spcPct val="80000"/>
              </a:lnSpc>
              <a:buNone/>
            </a:pPr>
            <a:r>
              <a:rPr lang="en-US" sz="2000" b="1" dirty="0">
                <a:latin typeface="Helvetica" charset="0"/>
                <a:ea typeface="ＭＳ Ｐゴシック" charset="0"/>
              </a:rPr>
              <a:t>    </a:t>
            </a:r>
          </a:p>
        </p:txBody>
      </p:sp>
      <p:sp>
        <p:nvSpPr>
          <p:cNvPr id="2" name="Rectangle 1">
            <a:extLst>
              <a:ext uri="{FF2B5EF4-FFF2-40B4-BE49-F238E27FC236}">
                <a16:creationId xmlns:a16="http://schemas.microsoft.com/office/drawing/2014/main" id="{5FCD1726-4032-2D4C-B730-C8FA91C33471}"/>
              </a:ext>
            </a:extLst>
          </p:cNvPr>
          <p:cNvSpPr/>
          <p:nvPr/>
        </p:nvSpPr>
        <p:spPr>
          <a:xfrm>
            <a:off x="833071" y="832882"/>
            <a:ext cx="4684326" cy="523220"/>
          </a:xfrm>
          <a:prstGeom prst="rect">
            <a:avLst/>
          </a:prstGeom>
        </p:spPr>
        <p:txBody>
          <a:bodyPr wrap="square">
            <a:spAutoFit/>
          </a:bodyPr>
          <a:lstStyle/>
          <a:p>
            <a:r>
              <a:rPr lang="en-US" sz="2800" b="1" i="1" dirty="0">
                <a:latin typeface="Helvetica" charset="0"/>
                <a:ea typeface="ＭＳ Ｐゴシック" charset="0"/>
              </a:rPr>
              <a:t> In The Virtual World…</a:t>
            </a:r>
            <a:endParaRPr lang="en-US" sz="2800" i="1" dirty="0"/>
          </a:p>
        </p:txBody>
      </p:sp>
    </p:spTree>
    <p:extLst>
      <p:ext uri="{BB962C8B-B14F-4D97-AF65-F5344CB8AC3E}">
        <p14:creationId xmlns:p14="http://schemas.microsoft.com/office/powerpoint/2010/main" val="1252351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971676" y="-150813"/>
            <a:ext cx="7364413" cy="1004888"/>
          </a:xfrm>
        </p:spPr>
        <p:txBody>
          <a:bodyPr/>
          <a:lstStyle/>
          <a:p>
            <a:pPr eaLnBrk="1" hangingPunct="1"/>
            <a:br>
              <a:rPr sz="2300">
                <a:solidFill>
                  <a:schemeClr val="accent2"/>
                </a:solidFill>
                <a:latin typeface="Arial" charset="0"/>
                <a:ea typeface="ＭＳ Ｐゴシック" charset="0"/>
                <a:cs typeface="Arial Bold" charset="0"/>
              </a:rPr>
            </a:br>
            <a:br>
              <a:rPr sz="2300">
                <a:solidFill>
                  <a:schemeClr val="accent2"/>
                </a:solidFill>
                <a:latin typeface="Arial" charset="0"/>
                <a:ea typeface="ＭＳ Ｐゴシック" charset="0"/>
                <a:cs typeface="Arial Bold" charset="0"/>
              </a:rPr>
            </a:br>
            <a:br>
              <a:rPr sz="2300">
                <a:solidFill>
                  <a:schemeClr val="accent2"/>
                </a:solidFill>
                <a:latin typeface="Arial" charset="0"/>
                <a:ea typeface="ＭＳ Ｐゴシック" charset="0"/>
                <a:cs typeface="Arial Bold" charset="0"/>
              </a:rPr>
            </a:br>
            <a:endParaRPr sz="2300">
              <a:solidFill>
                <a:schemeClr val="accent2"/>
              </a:solidFill>
              <a:latin typeface="Arial" charset="0"/>
              <a:ea typeface="ＭＳ Ｐゴシック" charset="0"/>
              <a:cs typeface="Arial Bold" charset="0"/>
            </a:endParaRPr>
          </a:p>
        </p:txBody>
      </p:sp>
      <p:sp>
        <p:nvSpPr>
          <p:cNvPr id="23555" name="Content Placeholder 5"/>
          <p:cNvSpPr>
            <a:spLocks noGrp="1"/>
          </p:cNvSpPr>
          <p:nvPr>
            <p:ph idx="1"/>
          </p:nvPr>
        </p:nvSpPr>
        <p:spPr>
          <a:xfrm>
            <a:off x="1931988" y="1698626"/>
            <a:ext cx="5105400" cy="3008313"/>
          </a:xfrm>
        </p:spPr>
        <p:txBody>
          <a:bodyPr/>
          <a:lstStyle/>
          <a:p>
            <a:pPr eaLnBrk="1" hangingPunct="1">
              <a:spcBef>
                <a:spcPts val="1425"/>
              </a:spcBef>
            </a:pPr>
            <a:r>
              <a:rPr lang="en-US" sz="2000">
                <a:latin typeface="Arial" charset="0"/>
                <a:ea typeface="ＭＳ Ｐゴシック" charset="0"/>
                <a:cs typeface="Arial" charset="0"/>
              </a:rPr>
              <a:t>Convergence of online &amp; offline commerce</a:t>
            </a:r>
          </a:p>
          <a:p>
            <a:pPr eaLnBrk="1" hangingPunct="1">
              <a:spcBef>
                <a:spcPts val="1425"/>
              </a:spcBef>
            </a:pPr>
            <a:r>
              <a:rPr lang="en-US" sz="2000">
                <a:latin typeface="Arial" charset="0"/>
                <a:ea typeface="ＭＳ Ｐゴシック" charset="0"/>
                <a:cs typeface="Arial" charset="0"/>
              </a:rPr>
              <a:t>Increased security threats</a:t>
            </a:r>
          </a:p>
          <a:p>
            <a:pPr eaLnBrk="1" hangingPunct="1">
              <a:spcBef>
                <a:spcPts val="1425"/>
              </a:spcBef>
            </a:pPr>
            <a:r>
              <a:rPr lang="en-US" sz="2000">
                <a:latin typeface="Arial" charset="0"/>
                <a:ea typeface="ＭＳ Ｐゴシック" charset="0"/>
                <a:cs typeface="Arial" charset="0"/>
              </a:rPr>
              <a:t>Increased levels of regulatory change</a:t>
            </a:r>
          </a:p>
          <a:p>
            <a:pPr eaLnBrk="1" hangingPunct="1">
              <a:spcBef>
                <a:spcPts val="1425"/>
              </a:spcBef>
            </a:pPr>
            <a:r>
              <a:rPr lang="en-US" sz="2000">
                <a:latin typeface="Arial" charset="0"/>
                <a:ea typeface="ＭＳ Ｐゴシック" charset="0"/>
                <a:cs typeface="Arial" charset="0"/>
              </a:rPr>
              <a:t>Changing technologies</a:t>
            </a:r>
          </a:p>
          <a:p>
            <a:pPr eaLnBrk="1" hangingPunct="1">
              <a:spcBef>
                <a:spcPts val="1425"/>
              </a:spcBef>
            </a:pPr>
            <a:r>
              <a:rPr lang="en-US" sz="2000">
                <a:latin typeface="Arial" charset="0"/>
                <a:ea typeface="ＭＳ Ｐゴシック" charset="0"/>
                <a:cs typeface="Arial" charset="0"/>
              </a:rPr>
              <a:t>Consumer expectations are rising</a:t>
            </a:r>
          </a:p>
          <a:p>
            <a:pPr eaLnBrk="1" hangingPunct="1">
              <a:spcBef>
                <a:spcPts val="1425"/>
              </a:spcBef>
            </a:pPr>
            <a:r>
              <a:rPr lang="en-US" sz="2000">
                <a:latin typeface="Arial" charset="0"/>
                <a:ea typeface="ＭＳ Ｐゴシック" charset="0"/>
                <a:cs typeface="Arial" charset="0"/>
              </a:rPr>
              <a:t>New emerging shopping behaviors</a:t>
            </a:r>
          </a:p>
          <a:p>
            <a:pPr eaLnBrk="1" hangingPunct="1"/>
            <a:endParaRPr lang="en-US">
              <a:latin typeface="Arial" charset="0"/>
              <a:ea typeface="ＭＳ Ｐゴシック" charset="0"/>
              <a:cs typeface="Arial" charset="0"/>
            </a:endParaRPr>
          </a:p>
        </p:txBody>
      </p:sp>
      <p:sp>
        <p:nvSpPr>
          <p:cNvPr id="5" name="Rectangle 4"/>
          <p:cNvSpPr/>
          <p:nvPr/>
        </p:nvSpPr>
        <p:spPr>
          <a:xfrm>
            <a:off x="918368" y="92869"/>
            <a:ext cx="4479925" cy="496887"/>
          </a:xfrm>
          <a:prstGeom prst="rect">
            <a:avLst/>
          </a:prstGeom>
        </p:spPr>
        <p:txBody>
          <a:bodyPr wrap="none" lIns="64289" tIns="32143" rIns="64289" bIns="32143">
            <a:spAutoFit/>
          </a:bodyPr>
          <a:lstStyle/>
          <a:p>
            <a:pPr eaLnBrk="1" hangingPunct="1">
              <a:defRPr/>
            </a:pPr>
            <a:r>
              <a:rPr lang="en-US" sz="2800" b="1" kern="0" dirty="0">
                <a:solidFill>
                  <a:schemeClr val="bg1"/>
                </a:solidFill>
                <a:latin typeface="Arial" pitchFamily="34" charset="0"/>
                <a:ea typeface="ＭＳ Ｐゴシック"/>
                <a:cs typeface="Arial" pitchFamily="34" charset="0"/>
              </a:rPr>
              <a:t>Industry &amp; Market Trends</a:t>
            </a:r>
          </a:p>
        </p:txBody>
      </p:sp>
      <p:sp>
        <p:nvSpPr>
          <p:cNvPr id="23557" name="Rectangle 7"/>
          <p:cNvSpPr>
            <a:spLocks noChangeArrowheads="1"/>
          </p:cNvSpPr>
          <p:nvPr/>
        </p:nvSpPr>
        <p:spPr bwMode="auto">
          <a:xfrm>
            <a:off x="1931988" y="1154112"/>
            <a:ext cx="2452687" cy="373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4303" tIns="32151" rIns="64303" bIns="32151">
            <a:spAutoFit/>
          </a:bodyPr>
          <a:lstStyle/>
          <a:p>
            <a:pPr eaLnBrk="1" hangingPunct="1"/>
            <a:r>
              <a:rPr lang="en-US" sz="2000" b="1" dirty="0">
                <a:solidFill>
                  <a:srgbClr val="FB4F14"/>
                </a:solidFill>
                <a:latin typeface="Arial" charset="0"/>
              </a:rPr>
              <a:t>What is Changing?</a:t>
            </a:r>
            <a:endParaRPr lang="en-US" sz="2000" b="1" dirty="0">
              <a:solidFill>
                <a:srgbClr val="616365"/>
              </a:solidFill>
              <a:latin typeface="Arial" charset="0"/>
            </a:endParaRPr>
          </a:p>
        </p:txBody>
      </p:sp>
      <p:pic>
        <p:nvPicPr>
          <p:cNvPr id="23558" name="Picture 6"/>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066800"/>
            <a:ext cx="3973512" cy="302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459921418"/>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88576" y="1"/>
            <a:ext cx="7956550" cy="484094"/>
          </a:xfrm>
          <a:prstGeom prst="rect">
            <a:avLst/>
          </a:prstGeom>
          <a:noFill/>
          <a:ln w="9525">
            <a:noFill/>
            <a:miter lim="800000"/>
            <a:headEnd/>
            <a:tailEnd/>
          </a:ln>
        </p:spPr>
        <p:txBody>
          <a:bodyPr lIns="0" tIns="0" rIns="0" bIns="0" anchor="b"/>
          <a:lstStyle/>
          <a:p>
            <a:pPr eaLnBrk="1" hangingPunct="1">
              <a:defRPr/>
            </a:pPr>
            <a:r>
              <a:rPr lang="en-US" sz="2800" b="1" kern="0" dirty="0">
                <a:solidFill>
                  <a:schemeClr val="bg1"/>
                </a:solidFill>
                <a:latin typeface="Arial"/>
                <a:ea typeface="ＭＳ Ｐゴシック"/>
                <a:cs typeface="Arial" pitchFamily="34" charset="0"/>
              </a:rPr>
              <a:t>Industry &amp; Market Trends</a:t>
            </a:r>
          </a:p>
        </p:txBody>
      </p:sp>
      <p:graphicFrame>
        <p:nvGraphicFramePr>
          <p:cNvPr id="3" name="Content Placeholder 2">
            <a:extLst>
              <a:ext uri="{FF2B5EF4-FFF2-40B4-BE49-F238E27FC236}">
                <a16:creationId xmlns:a16="http://schemas.microsoft.com/office/drawing/2014/main" id="{8864F90C-0CA9-AB4B-AD3E-7A071A70D24C}"/>
              </a:ext>
            </a:extLst>
          </p:cNvPr>
          <p:cNvGraphicFramePr>
            <a:graphicFrameLocks noGrp="1"/>
          </p:cNvGraphicFramePr>
          <p:nvPr>
            <p:ph idx="1"/>
            <p:extLst>
              <p:ext uri="{D42A27DB-BD31-4B8C-83A1-F6EECF244321}">
                <p14:modId xmlns:p14="http://schemas.microsoft.com/office/powerpoint/2010/main" val="3882162705"/>
              </p:ext>
            </p:extLst>
          </p:nvPr>
        </p:nvGraphicFramePr>
        <p:xfrm>
          <a:off x="625475" y="952501"/>
          <a:ext cx="10941050" cy="5026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19284198"/>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xfrm>
            <a:off x="273423" y="0"/>
            <a:ext cx="10515600" cy="69719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sz="4000" b="1" dirty="0">
                <a:solidFill>
                  <a:schemeClr val="bg1"/>
                </a:solidFill>
                <a:latin typeface="Times New Roman" charset="0"/>
                <a:ea typeface="ＭＳ Ｐゴシック" charset="0"/>
                <a:cs typeface="Times New Roman" charset="0"/>
              </a:rPr>
              <a:t>Who is PCI-SSC, What is PCIDSS?</a:t>
            </a:r>
          </a:p>
        </p:txBody>
      </p:sp>
      <p:sp>
        <p:nvSpPr>
          <p:cNvPr id="18435" name="Subtitle 2"/>
          <p:cNvSpPr>
            <a:spLocks noGrp="1"/>
          </p:cNvSpPr>
          <p:nvPr>
            <p:ph idx="1"/>
          </p:nvPr>
        </p:nvSpPr>
        <p:spPr bwMode="auto">
          <a:xfrm>
            <a:off x="412750" y="1352644"/>
            <a:ext cx="10941050" cy="50260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sz="1600" dirty="0"/>
              <a:t>The PCI Security Standards Council is a global forum for the ongoing development, enhancement, storage, dissemination and implementation of security standards for account data protection. Payment Card Industry Data Security Standard (PCI DSS) developed and propagated by the Council which provides guidelines to secure the card payment processing happening across the global financial system. </a:t>
            </a:r>
          </a:p>
          <a:p>
            <a:r>
              <a:rPr lang="en-IN" sz="1600" dirty="0"/>
              <a:t>The standards are expected to be complied by any organisation that store, process or transmit cardholder data (CHD) and/or sensitive authentication data (SAD) of member branded card data, be it small organization or big, be it merchants, processors, acquirers, issuers or service providers. </a:t>
            </a:r>
          </a:p>
          <a:p>
            <a:r>
              <a:rPr lang="en-IN" sz="1600" dirty="0"/>
              <a:t>The purpose of PCI DSS is to protect cardholders’ financial information by setting a </a:t>
            </a:r>
            <a:r>
              <a:rPr lang="en-IN" sz="1600" b="1" dirty="0"/>
              <a:t>minimum security standard </a:t>
            </a:r>
            <a:r>
              <a:rPr lang="en-IN" sz="1600" dirty="0"/>
              <a:t>that all merchants must meet or exceed. The standard includes requirements for security management, policies, procedures, network architecture, software design and other critical protective measures.</a:t>
            </a:r>
            <a:endParaRPr lang="en-US" sz="1600" dirty="0"/>
          </a:p>
          <a:p>
            <a:r>
              <a:rPr lang="en-IN" sz="1600" dirty="0"/>
              <a:t>Member-branded card data is any card that is part of Visa, Master Card, American Express, Discover and JCB payment schemes, including their subsidiaries and international partners.</a:t>
            </a:r>
            <a:endParaRPr lang="en-US" sz="1600" dirty="0"/>
          </a:p>
        </p:txBody>
      </p:sp>
    </p:spTree>
    <p:extLst>
      <p:ext uri="{BB962C8B-B14F-4D97-AF65-F5344CB8AC3E}">
        <p14:creationId xmlns:p14="http://schemas.microsoft.com/office/powerpoint/2010/main" val="454898126"/>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bwMode="auto">
          <a:xfrm>
            <a:off x="838200" y="-264319"/>
            <a:ext cx="10515600" cy="13255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br>
              <a:rPr lang="en-US" sz="1800" dirty="0">
                <a:solidFill>
                  <a:schemeClr val="bg1"/>
                </a:solidFill>
                <a:latin typeface="Helvetica" charset="0"/>
                <a:ea typeface="ＭＳ Ｐゴシック" charset="0"/>
              </a:rPr>
            </a:br>
            <a:r>
              <a:rPr lang="en-US" sz="1800" b="1" dirty="0">
                <a:solidFill>
                  <a:schemeClr val="bg1"/>
                </a:solidFill>
                <a:latin typeface="Helvetica" charset="0"/>
                <a:ea typeface="ＭＳ Ｐゴシック" charset="0"/>
              </a:rPr>
              <a:t>PCI DSS </a:t>
            </a:r>
            <a:br>
              <a:rPr lang="en-US" sz="1800" b="1" dirty="0">
                <a:solidFill>
                  <a:schemeClr val="bg1"/>
                </a:solidFill>
                <a:latin typeface="Helvetica" charset="0"/>
                <a:ea typeface="ＭＳ Ｐゴシック" charset="0"/>
              </a:rPr>
            </a:br>
            <a:r>
              <a:rPr lang="en-US" sz="1600" b="1" dirty="0">
                <a:solidFill>
                  <a:schemeClr val="bg1"/>
                </a:solidFill>
                <a:latin typeface="Helvetica" charset="0"/>
                <a:ea typeface="ＭＳ Ｐゴシック" charset="0"/>
              </a:rPr>
              <a:t>Payment Card Industry Data Security Standard</a:t>
            </a:r>
            <a:r>
              <a:rPr lang="en-US" sz="1800" b="1" dirty="0">
                <a:solidFill>
                  <a:schemeClr val="bg1"/>
                </a:solidFill>
                <a:latin typeface="Helvetica" charset="0"/>
                <a:ea typeface="ＭＳ Ｐゴシック" charset="0"/>
              </a:rPr>
              <a:t> </a:t>
            </a:r>
          </a:p>
        </p:txBody>
      </p:sp>
      <p:sp>
        <p:nvSpPr>
          <p:cNvPr id="27652" name="Rectangle 3"/>
          <p:cNvSpPr>
            <a:spLocks noGrp="1" noChangeArrowheads="1"/>
          </p:cNvSpPr>
          <p:nvPr>
            <p:ph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80000"/>
              </a:lnSpc>
            </a:pPr>
            <a:r>
              <a:rPr lang="en-US" sz="2400">
                <a:latin typeface="Helvetica" charset="0"/>
                <a:ea typeface="ＭＳ Ｐゴシック" charset="0"/>
              </a:rPr>
              <a:t>Standard that is applied to:</a:t>
            </a:r>
          </a:p>
          <a:p>
            <a:pPr lvl="1">
              <a:lnSpc>
                <a:spcPct val="80000"/>
              </a:lnSpc>
            </a:pPr>
            <a:r>
              <a:rPr lang="en-US" sz="2200">
                <a:latin typeface="Helvetica" charset="0"/>
                <a:ea typeface="ＭＳ Ｐゴシック" charset="0"/>
              </a:rPr>
              <a:t>Merchants</a:t>
            </a:r>
          </a:p>
          <a:p>
            <a:pPr lvl="1">
              <a:lnSpc>
                <a:spcPct val="80000"/>
              </a:lnSpc>
            </a:pPr>
            <a:r>
              <a:rPr lang="en-US" sz="2200">
                <a:latin typeface="Helvetica" charset="0"/>
                <a:ea typeface="ＭＳ Ｐゴシック" charset="0"/>
              </a:rPr>
              <a:t>Service Providers (Third Third-party vendor, gateways)</a:t>
            </a:r>
          </a:p>
          <a:p>
            <a:pPr lvl="1">
              <a:lnSpc>
                <a:spcPct val="80000"/>
              </a:lnSpc>
            </a:pPr>
            <a:r>
              <a:rPr lang="en-US" sz="2200">
                <a:latin typeface="Helvetica" charset="0"/>
                <a:ea typeface="ＭＳ Ｐゴシック" charset="0"/>
              </a:rPr>
              <a:t>Systems (Hardware, software)</a:t>
            </a:r>
          </a:p>
          <a:p>
            <a:pPr>
              <a:lnSpc>
                <a:spcPct val="80000"/>
              </a:lnSpc>
            </a:pPr>
            <a:r>
              <a:rPr lang="en-US" sz="2400">
                <a:latin typeface="Helvetica" charset="0"/>
                <a:ea typeface="ＭＳ Ｐゴシック" charset="0"/>
              </a:rPr>
              <a:t>That:</a:t>
            </a:r>
          </a:p>
          <a:p>
            <a:pPr lvl="1">
              <a:lnSpc>
                <a:spcPct val="80000"/>
              </a:lnSpc>
            </a:pPr>
            <a:r>
              <a:rPr lang="en-US" sz="2200">
                <a:latin typeface="Helvetica" charset="0"/>
                <a:ea typeface="ＭＳ Ｐゴシック" charset="0"/>
              </a:rPr>
              <a:t>Stores cardholder data</a:t>
            </a:r>
          </a:p>
          <a:p>
            <a:pPr lvl="1">
              <a:lnSpc>
                <a:spcPct val="80000"/>
              </a:lnSpc>
            </a:pPr>
            <a:r>
              <a:rPr lang="en-US" sz="2200" i="1">
                <a:latin typeface="Helvetica" charset="0"/>
                <a:ea typeface="ＭＳ Ｐゴシック" charset="0"/>
              </a:rPr>
              <a:t>Transmits</a:t>
            </a:r>
            <a:r>
              <a:rPr lang="en-US" sz="2200">
                <a:latin typeface="Helvetica" charset="0"/>
                <a:ea typeface="ＭＳ Ｐゴシック" charset="0"/>
              </a:rPr>
              <a:t> cardholder data</a:t>
            </a:r>
          </a:p>
          <a:p>
            <a:pPr lvl="1">
              <a:lnSpc>
                <a:spcPct val="80000"/>
              </a:lnSpc>
            </a:pPr>
            <a:r>
              <a:rPr lang="en-US" sz="2200">
                <a:latin typeface="Helvetica" charset="0"/>
                <a:ea typeface="ＭＳ Ｐゴシック" charset="0"/>
              </a:rPr>
              <a:t>Processes cardholder data</a:t>
            </a:r>
          </a:p>
          <a:p>
            <a:pPr>
              <a:lnSpc>
                <a:spcPct val="80000"/>
              </a:lnSpc>
            </a:pPr>
            <a:r>
              <a:rPr lang="en-US" sz="2400">
                <a:latin typeface="Helvetica" charset="0"/>
                <a:ea typeface="ＭＳ Ｐゴシック" charset="0"/>
              </a:rPr>
              <a:t>Applies to:</a:t>
            </a:r>
          </a:p>
          <a:p>
            <a:pPr lvl="1">
              <a:lnSpc>
                <a:spcPct val="80000"/>
              </a:lnSpc>
            </a:pPr>
            <a:r>
              <a:rPr lang="en-US" sz="2200">
                <a:latin typeface="Helvetica" charset="0"/>
                <a:ea typeface="ＭＳ Ｐゴシック" charset="0"/>
              </a:rPr>
              <a:t>Electronic Transactions</a:t>
            </a:r>
          </a:p>
          <a:p>
            <a:pPr lvl="1">
              <a:lnSpc>
                <a:spcPct val="80000"/>
              </a:lnSpc>
            </a:pPr>
            <a:r>
              <a:rPr lang="en-US" sz="2200">
                <a:latin typeface="Helvetica" charset="0"/>
                <a:ea typeface="ＭＳ Ｐゴシック" charset="0"/>
              </a:rPr>
              <a:t>Paper Transactions</a:t>
            </a:r>
          </a:p>
        </p:txBody>
      </p:sp>
      <p:sp>
        <p:nvSpPr>
          <p:cNvPr id="27650" name="Slide Number Placeholder 5"/>
          <p:cNvSpPr>
            <a:spLocks noGrp="1"/>
          </p:cNvSpPr>
          <p:nvPr>
            <p:ph type="sldNum" sz="quarter" idx="10"/>
          </p:nvPr>
        </p:nvSpPr>
        <p:spPr>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1E19BC6F-40CD-3848-9247-DC41E84C44AA}" type="slidenum">
              <a:rPr lang="en-US" sz="1400"/>
              <a:pPr/>
              <a:t>9</a:t>
            </a:fld>
            <a:endParaRPr lang="en-US" sz="1400"/>
          </a:p>
        </p:txBody>
      </p:sp>
    </p:spTree>
    <p:extLst>
      <p:ext uri="{BB962C8B-B14F-4D97-AF65-F5344CB8AC3E}">
        <p14:creationId xmlns:p14="http://schemas.microsoft.com/office/powerpoint/2010/main" val="30402598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4211</TotalTime>
  <Words>2220</Words>
  <Application>Microsoft Macintosh PowerPoint</Application>
  <PresentationFormat>Widescreen</PresentationFormat>
  <Paragraphs>243</Paragraphs>
  <Slides>28</Slides>
  <Notes>11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Arial</vt:lpstr>
      <vt:lpstr>Calibri</vt:lpstr>
      <vt:lpstr>Calibri Light</vt:lpstr>
      <vt:lpstr>Garamond</vt:lpstr>
      <vt:lpstr>Helvetica</vt:lpstr>
      <vt:lpstr>Helvetica Neue Bold Condensed</vt:lpstr>
      <vt:lpstr>Lato Light</vt:lpstr>
      <vt:lpstr>Times</vt:lpstr>
      <vt:lpstr>Times New Roman</vt:lpstr>
      <vt:lpstr>Wingdings</vt:lpstr>
      <vt:lpstr>Office Theme</vt:lpstr>
      <vt:lpstr>PowerPoint Presentation</vt:lpstr>
      <vt:lpstr> Presented by: Opeyemi Onifade,  PCIDSSQSA, CGEIT, CISSP, CCSP, CISM, CISA, CISA, BRMP,</vt:lpstr>
      <vt:lpstr>Presenter: Opeyemi  Onifade</vt:lpstr>
      <vt:lpstr>Agenda</vt:lpstr>
      <vt:lpstr>Preamble</vt:lpstr>
      <vt:lpstr>   </vt:lpstr>
      <vt:lpstr>PowerPoint Presentation</vt:lpstr>
      <vt:lpstr>Who is PCI-SSC, What is PCIDSS?</vt:lpstr>
      <vt:lpstr> PCI DSS  Payment Card Industry Data Security Standard </vt:lpstr>
      <vt:lpstr>Payment Card Transaction: Process Flow</vt:lpstr>
      <vt:lpstr>Participants in the Payment Card Cycle</vt:lpstr>
      <vt:lpstr>The PCI framework is divided into 12 security requirements</vt:lpstr>
      <vt:lpstr>The PCI framework is divided into 12 security requirements..cont’d</vt:lpstr>
      <vt:lpstr>How PCI DSS compliance helps an entity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AFENOID® HELPS:COMPLIANCE MANAGEMENT</vt:lpstr>
      <vt:lpstr>Key Challenges</vt:lpstr>
      <vt:lpstr>Conclusion </vt:lpstr>
      <vt:lpstr>Conclusions</vt:lpstr>
      <vt:lpstr>Ready for PCIDSS COMPLIANCE ASSESSMENT?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AfICTA</dc:creator>
  <cp:lastModifiedBy>Afenoid Enterprise Limited</cp:lastModifiedBy>
  <cp:revision>158</cp:revision>
  <dcterms:created xsi:type="dcterms:W3CDTF">2019-01-21T09:38:34Z</dcterms:created>
  <dcterms:modified xsi:type="dcterms:W3CDTF">2019-09-11T07:43:30Z</dcterms:modified>
</cp:coreProperties>
</file>