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317" r:id="rId2"/>
    <p:sldId id="278" r:id="rId3"/>
    <p:sldId id="256" r:id="rId4"/>
    <p:sldId id="326" r:id="rId5"/>
    <p:sldId id="316" r:id="rId6"/>
    <p:sldId id="327" r:id="rId7"/>
    <p:sldId id="275" r:id="rId8"/>
    <p:sldId id="324" r:id="rId9"/>
    <p:sldId id="356"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D5227F-2F29-4F12-8759-7BCDF30FBB61}" v="22" dt="2023-09-06T13:15:16.8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4" autoAdjust="0"/>
    <p:restoredTop sz="94660"/>
  </p:normalViewPr>
  <p:slideViewPr>
    <p:cSldViewPr snapToGrid="0">
      <p:cViewPr varScale="1">
        <p:scale>
          <a:sx n="64" d="100"/>
          <a:sy n="64" d="100"/>
        </p:scale>
        <p:origin x="716"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gaba Tukundane, Diana D" userId="1fed5934-72d3-4cb2-a0d2-2c46cd778ed2" providerId="ADAL" clId="{C7D5227F-2F29-4F12-8759-7BCDF30FBB61}"/>
    <pc:docChg chg="undo custSel delSld modSld sldOrd">
      <pc:chgData name="Agaba Tukundane, Diana D" userId="1fed5934-72d3-4cb2-a0d2-2c46cd778ed2" providerId="ADAL" clId="{C7D5227F-2F29-4F12-8759-7BCDF30FBB61}" dt="2023-09-06T13:17:03.990" v="354" actId="113"/>
      <pc:docMkLst>
        <pc:docMk/>
      </pc:docMkLst>
      <pc:sldChg chg="addSp delSp modSp mod modNotesTx">
        <pc:chgData name="Agaba Tukundane, Diana D" userId="1fed5934-72d3-4cb2-a0d2-2c46cd778ed2" providerId="ADAL" clId="{C7D5227F-2F29-4F12-8759-7BCDF30FBB61}" dt="2023-09-06T13:14:22.610" v="337" actId="14100"/>
        <pc:sldMkLst>
          <pc:docMk/>
          <pc:sldMk cId="1017903045" sldId="275"/>
        </pc:sldMkLst>
        <pc:spChg chg="mod">
          <ac:chgData name="Agaba Tukundane, Diana D" userId="1fed5934-72d3-4cb2-a0d2-2c46cd778ed2" providerId="ADAL" clId="{C7D5227F-2F29-4F12-8759-7BCDF30FBB61}" dt="2023-09-06T10:35:14.039" v="3" actId="255"/>
          <ac:spMkLst>
            <pc:docMk/>
            <pc:sldMk cId="1017903045" sldId="275"/>
            <ac:spMk id="2" creationId="{5CB47C76-2E74-4345-B601-F00A1BACFCE9}"/>
          </ac:spMkLst>
        </pc:spChg>
        <pc:spChg chg="mod">
          <ac:chgData name="Agaba Tukundane, Diana D" userId="1fed5934-72d3-4cb2-a0d2-2c46cd778ed2" providerId="ADAL" clId="{C7D5227F-2F29-4F12-8759-7BCDF30FBB61}" dt="2023-09-06T10:35:29.162" v="6" actId="27636"/>
          <ac:spMkLst>
            <pc:docMk/>
            <pc:sldMk cId="1017903045" sldId="275"/>
            <ac:spMk id="3" creationId="{74328ADA-0907-4091-88FE-20B39CAF1BA9}"/>
          </ac:spMkLst>
        </pc:spChg>
        <pc:spChg chg="add del mod">
          <ac:chgData name="Agaba Tukundane, Diana D" userId="1fed5934-72d3-4cb2-a0d2-2c46cd778ed2" providerId="ADAL" clId="{C7D5227F-2F29-4F12-8759-7BCDF30FBB61}" dt="2023-09-06T13:13:18.927" v="323" actId="478"/>
          <ac:spMkLst>
            <pc:docMk/>
            <pc:sldMk cId="1017903045" sldId="275"/>
            <ac:spMk id="5" creationId="{D59755C9-CBF0-9E4F-26DC-293C4672D4FD}"/>
          </ac:spMkLst>
        </pc:spChg>
        <pc:spChg chg="add del mod">
          <ac:chgData name="Agaba Tukundane, Diana D" userId="1fed5934-72d3-4cb2-a0d2-2c46cd778ed2" providerId="ADAL" clId="{C7D5227F-2F29-4F12-8759-7BCDF30FBB61}" dt="2023-09-06T13:13:43.696" v="330" actId="478"/>
          <ac:spMkLst>
            <pc:docMk/>
            <pc:sldMk cId="1017903045" sldId="275"/>
            <ac:spMk id="6" creationId="{9CFEACE5-A477-FD15-E991-F514B6C63324}"/>
          </ac:spMkLst>
        </pc:spChg>
        <pc:spChg chg="add del mod">
          <ac:chgData name="Agaba Tukundane, Diana D" userId="1fed5934-72d3-4cb2-a0d2-2c46cd778ed2" providerId="ADAL" clId="{C7D5227F-2F29-4F12-8759-7BCDF30FBB61}" dt="2023-09-06T13:13:23.330" v="325" actId="478"/>
          <ac:spMkLst>
            <pc:docMk/>
            <pc:sldMk cId="1017903045" sldId="275"/>
            <ac:spMk id="7" creationId="{7E9D955E-C83E-B3DB-36FF-D50C3CD66466}"/>
          </ac:spMkLst>
        </pc:spChg>
        <pc:spChg chg="add del mod">
          <ac:chgData name="Agaba Tukundane, Diana D" userId="1fed5934-72d3-4cb2-a0d2-2c46cd778ed2" providerId="ADAL" clId="{C7D5227F-2F29-4F12-8759-7BCDF30FBB61}" dt="2023-09-06T13:12:36.243" v="318" actId="478"/>
          <ac:spMkLst>
            <pc:docMk/>
            <pc:sldMk cId="1017903045" sldId="275"/>
            <ac:spMk id="8" creationId="{D0C564F2-A9DA-DF03-F234-0D334FEA9000}"/>
          </ac:spMkLst>
        </pc:spChg>
        <pc:spChg chg="add del mod">
          <ac:chgData name="Agaba Tukundane, Diana D" userId="1fed5934-72d3-4cb2-a0d2-2c46cd778ed2" providerId="ADAL" clId="{C7D5227F-2F29-4F12-8759-7BCDF30FBB61}" dt="2023-09-06T13:13:49.509" v="332" actId="478"/>
          <ac:spMkLst>
            <pc:docMk/>
            <pc:sldMk cId="1017903045" sldId="275"/>
            <ac:spMk id="9" creationId="{1ADC8274-0B18-F3F6-6D27-660192FEFC52}"/>
          </ac:spMkLst>
        </pc:spChg>
        <pc:spChg chg="del">
          <ac:chgData name="Agaba Tukundane, Diana D" userId="1fed5934-72d3-4cb2-a0d2-2c46cd778ed2" providerId="ADAL" clId="{C7D5227F-2F29-4F12-8759-7BCDF30FBB61}" dt="2023-09-06T12:41:34.128" v="266" actId="478"/>
          <ac:spMkLst>
            <pc:docMk/>
            <pc:sldMk cId="1017903045" sldId="275"/>
            <ac:spMk id="27" creationId="{E4DE2BCE-12B2-1D52-473A-EA125E9D43A9}"/>
          </ac:spMkLst>
        </pc:spChg>
        <pc:spChg chg="del">
          <ac:chgData name="Agaba Tukundane, Diana D" userId="1fed5934-72d3-4cb2-a0d2-2c46cd778ed2" providerId="ADAL" clId="{C7D5227F-2F29-4F12-8759-7BCDF30FBB61}" dt="2023-09-06T12:41:36.601" v="267" actId="478"/>
          <ac:spMkLst>
            <pc:docMk/>
            <pc:sldMk cId="1017903045" sldId="275"/>
            <ac:spMk id="32" creationId="{B794D826-B319-03E3-5631-E66C3FEC7F59}"/>
          </ac:spMkLst>
        </pc:spChg>
        <pc:spChg chg="del">
          <ac:chgData name="Agaba Tukundane, Diana D" userId="1fed5934-72d3-4cb2-a0d2-2c46cd778ed2" providerId="ADAL" clId="{C7D5227F-2F29-4F12-8759-7BCDF30FBB61}" dt="2023-09-06T13:11:39.395" v="311" actId="478"/>
          <ac:spMkLst>
            <pc:docMk/>
            <pc:sldMk cId="1017903045" sldId="275"/>
            <ac:spMk id="40" creationId="{5996D1BE-0922-F326-2FC4-9A870371AA33}"/>
          </ac:spMkLst>
        </pc:spChg>
        <pc:spChg chg="del">
          <ac:chgData name="Agaba Tukundane, Diana D" userId="1fed5934-72d3-4cb2-a0d2-2c46cd778ed2" providerId="ADAL" clId="{C7D5227F-2F29-4F12-8759-7BCDF30FBB61}" dt="2023-09-06T13:13:47.953" v="331" actId="478"/>
          <ac:spMkLst>
            <pc:docMk/>
            <pc:sldMk cId="1017903045" sldId="275"/>
            <ac:spMk id="42" creationId="{09A2C9AE-9E1C-AB91-7CC5-D2CE9E79C879}"/>
          </ac:spMkLst>
        </pc:spChg>
        <pc:spChg chg="del">
          <ac:chgData name="Agaba Tukundane, Diana D" userId="1fed5934-72d3-4cb2-a0d2-2c46cd778ed2" providerId="ADAL" clId="{C7D5227F-2F29-4F12-8759-7BCDF30FBB61}" dt="2023-09-06T13:13:37.637" v="328" actId="478"/>
          <ac:spMkLst>
            <pc:docMk/>
            <pc:sldMk cId="1017903045" sldId="275"/>
            <ac:spMk id="44" creationId="{8E2C863E-F3F0-0852-FD57-959095C229CA}"/>
          </ac:spMkLst>
        </pc:spChg>
        <pc:spChg chg="del">
          <ac:chgData name="Agaba Tukundane, Diana D" userId="1fed5934-72d3-4cb2-a0d2-2c46cd778ed2" providerId="ADAL" clId="{C7D5227F-2F29-4F12-8759-7BCDF30FBB61}" dt="2023-09-06T13:13:42.015" v="329" actId="478"/>
          <ac:spMkLst>
            <pc:docMk/>
            <pc:sldMk cId="1017903045" sldId="275"/>
            <ac:spMk id="46" creationId="{2BF539E6-D7DF-81CB-18FD-7739172B847D}"/>
          </ac:spMkLst>
        </pc:spChg>
        <pc:spChg chg="del">
          <ac:chgData name="Agaba Tukundane, Diana D" userId="1fed5934-72d3-4cb2-a0d2-2c46cd778ed2" providerId="ADAL" clId="{C7D5227F-2F29-4F12-8759-7BCDF30FBB61}" dt="2023-09-06T13:13:34.271" v="327" actId="478"/>
          <ac:spMkLst>
            <pc:docMk/>
            <pc:sldMk cId="1017903045" sldId="275"/>
            <ac:spMk id="48" creationId="{BD0A2797-4E44-6CBB-A926-136B777E83AF}"/>
          </ac:spMkLst>
        </pc:spChg>
        <pc:spChg chg="del">
          <ac:chgData name="Agaba Tukundane, Diana D" userId="1fed5934-72d3-4cb2-a0d2-2c46cd778ed2" providerId="ADAL" clId="{C7D5227F-2F29-4F12-8759-7BCDF30FBB61}" dt="2023-09-06T12:41:31.183" v="264" actId="478"/>
          <ac:spMkLst>
            <pc:docMk/>
            <pc:sldMk cId="1017903045" sldId="275"/>
            <ac:spMk id="83" creationId="{28F8BA70-650E-19B8-6A7B-D2AD6C6C01D4}"/>
          </ac:spMkLst>
        </pc:spChg>
        <pc:spChg chg="del">
          <ac:chgData name="Agaba Tukundane, Diana D" userId="1fed5934-72d3-4cb2-a0d2-2c46cd778ed2" providerId="ADAL" clId="{C7D5227F-2F29-4F12-8759-7BCDF30FBB61}" dt="2023-09-06T12:41:28.182" v="263" actId="478"/>
          <ac:spMkLst>
            <pc:docMk/>
            <pc:sldMk cId="1017903045" sldId="275"/>
            <ac:spMk id="89" creationId="{9750310E-B5F2-C13D-130F-020C65CA51A0}"/>
          </ac:spMkLst>
        </pc:spChg>
        <pc:spChg chg="del">
          <ac:chgData name="Agaba Tukundane, Diana D" userId="1fed5934-72d3-4cb2-a0d2-2c46cd778ed2" providerId="ADAL" clId="{C7D5227F-2F29-4F12-8759-7BCDF30FBB61}" dt="2023-09-06T13:11:31.960" v="308" actId="478"/>
          <ac:spMkLst>
            <pc:docMk/>
            <pc:sldMk cId="1017903045" sldId="275"/>
            <ac:spMk id="91" creationId="{BCE4E521-03A2-2117-427D-575B2D6E17C1}"/>
          </ac:spMkLst>
        </pc:spChg>
        <pc:spChg chg="del">
          <ac:chgData name="Agaba Tukundane, Diana D" userId="1fed5934-72d3-4cb2-a0d2-2c46cd778ed2" providerId="ADAL" clId="{C7D5227F-2F29-4F12-8759-7BCDF30FBB61}" dt="2023-09-06T13:13:21.497" v="324" actId="478"/>
          <ac:spMkLst>
            <pc:docMk/>
            <pc:sldMk cId="1017903045" sldId="275"/>
            <ac:spMk id="92" creationId="{3C0465ED-F577-00A4-CBAB-2E94604AA085}"/>
          </ac:spMkLst>
        </pc:spChg>
        <pc:spChg chg="del">
          <ac:chgData name="Agaba Tukundane, Diana D" userId="1fed5934-72d3-4cb2-a0d2-2c46cd778ed2" providerId="ADAL" clId="{C7D5227F-2F29-4F12-8759-7BCDF30FBB61}" dt="2023-09-06T13:12:10.016" v="313" actId="478"/>
          <ac:spMkLst>
            <pc:docMk/>
            <pc:sldMk cId="1017903045" sldId="275"/>
            <ac:spMk id="93" creationId="{4852165E-CED1-A02A-09AE-D80379030185}"/>
          </ac:spMkLst>
        </pc:spChg>
        <pc:spChg chg="del">
          <ac:chgData name="Agaba Tukundane, Diana D" userId="1fed5934-72d3-4cb2-a0d2-2c46cd778ed2" providerId="ADAL" clId="{C7D5227F-2F29-4F12-8759-7BCDF30FBB61}" dt="2023-09-06T13:13:15.412" v="322" actId="478"/>
          <ac:spMkLst>
            <pc:docMk/>
            <pc:sldMk cId="1017903045" sldId="275"/>
            <ac:spMk id="94" creationId="{4ADA1F95-A85D-6297-73F5-72147464A149}"/>
          </ac:spMkLst>
        </pc:spChg>
        <pc:spChg chg="del">
          <ac:chgData name="Agaba Tukundane, Diana D" userId="1fed5934-72d3-4cb2-a0d2-2c46cd778ed2" providerId="ADAL" clId="{C7D5227F-2F29-4F12-8759-7BCDF30FBB61}" dt="2023-09-06T13:13:27.932" v="326" actId="478"/>
          <ac:spMkLst>
            <pc:docMk/>
            <pc:sldMk cId="1017903045" sldId="275"/>
            <ac:spMk id="95" creationId="{656C2C83-9865-DB9C-D2F7-C49973206DB6}"/>
          </ac:spMkLst>
        </pc:spChg>
        <pc:spChg chg="mod">
          <ac:chgData name="Agaba Tukundane, Diana D" userId="1fed5934-72d3-4cb2-a0d2-2c46cd778ed2" providerId="ADAL" clId="{C7D5227F-2F29-4F12-8759-7BCDF30FBB61}" dt="2023-09-06T10:45:13.029" v="75" actId="255"/>
          <ac:spMkLst>
            <pc:docMk/>
            <pc:sldMk cId="1017903045" sldId="275"/>
            <ac:spMk id="98" creationId="{F53DEFFE-591C-171E-8FB5-CC0703F55C5A}"/>
          </ac:spMkLst>
        </pc:spChg>
        <pc:spChg chg="mod">
          <ac:chgData name="Agaba Tukundane, Diana D" userId="1fed5934-72d3-4cb2-a0d2-2c46cd778ed2" providerId="ADAL" clId="{C7D5227F-2F29-4F12-8759-7BCDF30FBB61}" dt="2023-09-06T12:46:19.572" v="296" actId="255"/>
          <ac:spMkLst>
            <pc:docMk/>
            <pc:sldMk cId="1017903045" sldId="275"/>
            <ac:spMk id="100" creationId="{57C7A25D-B9FA-4D3C-96AE-97389D510F8A}"/>
          </ac:spMkLst>
        </pc:spChg>
        <pc:spChg chg="mod">
          <ac:chgData name="Agaba Tukundane, Diana D" userId="1fed5934-72d3-4cb2-a0d2-2c46cd778ed2" providerId="ADAL" clId="{C7D5227F-2F29-4F12-8759-7BCDF30FBB61}" dt="2023-09-06T10:46:13.313" v="83" actId="14100"/>
          <ac:spMkLst>
            <pc:docMk/>
            <pc:sldMk cId="1017903045" sldId="275"/>
            <ac:spMk id="101" creationId="{8C690C8E-7915-91B1-3236-FD1349B500CD}"/>
          </ac:spMkLst>
        </pc:spChg>
        <pc:spChg chg="mod">
          <ac:chgData name="Agaba Tukundane, Diana D" userId="1fed5934-72d3-4cb2-a0d2-2c46cd778ed2" providerId="ADAL" clId="{C7D5227F-2F29-4F12-8759-7BCDF30FBB61}" dt="2023-09-06T12:46:25.680" v="297" actId="255"/>
          <ac:spMkLst>
            <pc:docMk/>
            <pc:sldMk cId="1017903045" sldId="275"/>
            <ac:spMk id="102" creationId="{3B3A106D-61F7-C5C3-3CE1-0133B2173119}"/>
          </ac:spMkLst>
        </pc:spChg>
        <pc:spChg chg="mod">
          <ac:chgData name="Agaba Tukundane, Diana D" userId="1fed5934-72d3-4cb2-a0d2-2c46cd778ed2" providerId="ADAL" clId="{C7D5227F-2F29-4F12-8759-7BCDF30FBB61}" dt="2023-09-06T10:47:41.826" v="96" actId="1076"/>
          <ac:spMkLst>
            <pc:docMk/>
            <pc:sldMk cId="1017903045" sldId="275"/>
            <ac:spMk id="103" creationId="{A882D8BF-7496-E002-5744-D7245B3BBF7D}"/>
          </ac:spMkLst>
        </pc:spChg>
        <pc:spChg chg="mod">
          <ac:chgData name="Agaba Tukundane, Diana D" userId="1fed5934-72d3-4cb2-a0d2-2c46cd778ed2" providerId="ADAL" clId="{C7D5227F-2F29-4F12-8759-7BCDF30FBB61}" dt="2023-09-06T12:46:43.226" v="300" actId="1076"/>
          <ac:spMkLst>
            <pc:docMk/>
            <pc:sldMk cId="1017903045" sldId="275"/>
            <ac:spMk id="104" creationId="{B23AA9A8-2983-3506-6F4B-9105C07D2A7E}"/>
          </ac:spMkLst>
        </pc:spChg>
        <pc:spChg chg="mod">
          <ac:chgData name="Agaba Tukundane, Diana D" userId="1fed5934-72d3-4cb2-a0d2-2c46cd778ed2" providerId="ADAL" clId="{C7D5227F-2F29-4F12-8759-7BCDF30FBB61}" dt="2023-09-06T10:48:07.494" v="99" actId="255"/>
          <ac:spMkLst>
            <pc:docMk/>
            <pc:sldMk cId="1017903045" sldId="275"/>
            <ac:spMk id="105" creationId="{5E855410-D724-17B3-B3DF-18EC10939DE0}"/>
          </ac:spMkLst>
        </pc:spChg>
        <pc:spChg chg="mod">
          <ac:chgData name="Agaba Tukundane, Diana D" userId="1fed5934-72d3-4cb2-a0d2-2c46cd778ed2" providerId="ADAL" clId="{C7D5227F-2F29-4F12-8759-7BCDF30FBB61}" dt="2023-09-06T12:46:47.956" v="301" actId="255"/>
          <ac:spMkLst>
            <pc:docMk/>
            <pc:sldMk cId="1017903045" sldId="275"/>
            <ac:spMk id="106" creationId="{8DD4D7FB-72F8-9FA1-CF4B-30497FC1EC40}"/>
          </ac:spMkLst>
        </pc:spChg>
        <pc:spChg chg="mod">
          <ac:chgData name="Agaba Tukundane, Diana D" userId="1fed5934-72d3-4cb2-a0d2-2c46cd778ed2" providerId="ADAL" clId="{C7D5227F-2F29-4F12-8759-7BCDF30FBB61}" dt="2023-09-06T12:46:52.877" v="302" actId="1076"/>
          <ac:spMkLst>
            <pc:docMk/>
            <pc:sldMk cId="1017903045" sldId="275"/>
            <ac:spMk id="107" creationId="{A87958C4-AE63-D51E-9EDB-EE4C51FD0974}"/>
          </ac:spMkLst>
        </pc:spChg>
        <pc:spChg chg="mod">
          <ac:chgData name="Agaba Tukundane, Diana D" userId="1fed5934-72d3-4cb2-a0d2-2c46cd778ed2" providerId="ADAL" clId="{C7D5227F-2F29-4F12-8759-7BCDF30FBB61}" dt="2023-09-06T12:47:05.038" v="305" actId="33524"/>
          <ac:spMkLst>
            <pc:docMk/>
            <pc:sldMk cId="1017903045" sldId="275"/>
            <ac:spMk id="108" creationId="{55DC487D-0817-81FD-E577-4B0509726A5F}"/>
          </ac:spMkLst>
        </pc:spChg>
        <pc:spChg chg="del">
          <ac:chgData name="Agaba Tukundane, Diana D" userId="1fed5934-72d3-4cb2-a0d2-2c46cd778ed2" providerId="ADAL" clId="{C7D5227F-2F29-4F12-8759-7BCDF30FBB61}" dt="2023-09-06T12:41:51.407" v="272" actId="478"/>
          <ac:spMkLst>
            <pc:docMk/>
            <pc:sldMk cId="1017903045" sldId="275"/>
            <ac:spMk id="109" creationId="{20A38379-AC32-58BC-DE00-39892CC5873D}"/>
          </ac:spMkLst>
        </pc:spChg>
        <pc:spChg chg="del">
          <ac:chgData name="Agaba Tukundane, Diana D" userId="1fed5934-72d3-4cb2-a0d2-2c46cd778ed2" providerId="ADAL" clId="{C7D5227F-2F29-4F12-8759-7BCDF30FBB61}" dt="2023-09-06T12:41:49.030" v="271" actId="478"/>
          <ac:spMkLst>
            <pc:docMk/>
            <pc:sldMk cId="1017903045" sldId="275"/>
            <ac:spMk id="110" creationId="{14AE8648-0A91-7F86-BA23-165CB3F5EDEA}"/>
          </ac:spMkLst>
        </pc:spChg>
        <pc:spChg chg="mod">
          <ac:chgData name="Agaba Tukundane, Diana D" userId="1fed5934-72d3-4cb2-a0d2-2c46cd778ed2" providerId="ADAL" clId="{C7D5227F-2F29-4F12-8759-7BCDF30FBB61}" dt="2023-09-06T10:36:30.480" v="10" actId="255"/>
          <ac:spMkLst>
            <pc:docMk/>
            <pc:sldMk cId="1017903045" sldId="275"/>
            <ac:spMk id="111" creationId="{9E1F34A9-0756-314D-5664-DC88CC77F834}"/>
          </ac:spMkLst>
        </pc:spChg>
        <pc:spChg chg="mod">
          <ac:chgData name="Agaba Tukundane, Diana D" userId="1fed5934-72d3-4cb2-a0d2-2c46cd778ed2" providerId="ADAL" clId="{C7D5227F-2F29-4F12-8759-7BCDF30FBB61}" dt="2023-09-06T12:43:57.955" v="285" actId="1076"/>
          <ac:spMkLst>
            <pc:docMk/>
            <pc:sldMk cId="1017903045" sldId="275"/>
            <ac:spMk id="112" creationId="{88A706A8-8626-4874-C0F1-CCEA5B115670}"/>
          </ac:spMkLst>
        </pc:spChg>
        <pc:spChg chg="mod">
          <ac:chgData name="Agaba Tukundane, Diana D" userId="1fed5934-72d3-4cb2-a0d2-2c46cd778ed2" providerId="ADAL" clId="{C7D5227F-2F29-4F12-8759-7BCDF30FBB61}" dt="2023-09-06T10:38:55.845" v="34" actId="20577"/>
          <ac:spMkLst>
            <pc:docMk/>
            <pc:sldMk cId="1017903045" sldId="275"/>
            <ac:spMk id="113" creationId="{3DB77A49-BEC8-FB1D-ECDF-873CE4070809}"/>
          </ac:spMkLst>
        </pc:spChg>
        <pc:spChg chg="mod">
          <ac:chgData name="Agaba Tukundane, Diana D" userId="1fed5934-72d3-4cb2-a0d2-2c46cd778ed2" providerId="ADAL" clId="{C7D5227F-2F29-4F12-8759-7BCDF30FBB61}" dt="2023-09-06T12:44:14.163" v="288" actId="14100"/>
          <ac:spMkLst>
            <pc:docMk/>
            <pc:sldMk cId="1017903045" sldId="275"/>
            <ac:spMk id="114" creationId="{15781784-2BD5-D0F2-6618-ABEBFBC090CB}"/>
          </ac:spMkLst>
        </pc:spChg>
        <pc:spChg chg="mod">
          <ac:chgData name="Agaba Tukundane, Diana D" userId="1fed5934-72d3-4cb2-a0d2-2c46cd778ed2" providerId="ADAL" clId="{C7D5227F-2F29-4F12-8759-7BCDF30FBB61}" dt="2023-09-06T10:40:10.237" v="42" actId="255"/>
          <ac:spMkLst>
            <pc:docMk/>
            <pc:sldMk cId="1017903045" sldId="275"/>
            <ac:spMk id="115" creationId="{4AF5A3C5-4BED-6841-A26B-CF8A40657D3E}"/>
          </ac:spMkLst>
        </pc:spChg>
        <pc:spChg chg="mod">
          <ac:chgData name="Agaba Tukundane, Diana D" userId="1fed5934-72d3-4cb2-a0d2-2c46cd778ed2" providerId="ADAL" clId="{C7D5227F-2F29-4F12-8759-7BCDF30FBB61}" dt="2023-09-06T12:44:33.833" v="293" actId="14100"/>
          <ac:spMkLst>
            <pc:docMk/>
            <pc:sldMk cId="1017903045" sldId="275"/>
            <ac:spMk id="116" creationId="{CEEB5419-FBF1-04A1-1E65-D6A392BBFEE7}"/>
          </ac:spMkLst>
        </pc:spChg>
        <pc:spChg chg="mod">
          <ac:chgData name="Agaba Tukundane, Diana D" userId="1fed5934-72d3-4cb2-a0d2-2c46cd778ed2" providerId="ADAL" clId="{C7D5227F-2F29-4F12-8759-7BCDF30FBB61}" dt="2023-09-06T10:41:01.952" v="48" actId="255"/>
          <ac:spMkLst>
            <pc:docMk/>
            <pc:sldMk cId="1017903045" sldId="275"/>
            <ac:spMk id="117" creationId="{3DF44D58-D84C-0F43-2FF5-85390D71AF1E}"/>
          </ac:spMkLst>
        </pc:spChg>
        <pc:spChg chg="mod">
          <ac:chgData name="Agaba Tukundane, Diana D" userId="1fed5934-72d3-4cb2-a0d2-2c46cd778ed2" providerId="ADAL" clId="{C7D5227F-2F29-4F12-8759-7BCDF30FBB61}" dt="2023-09-06T12:44:30.863" v="292" actId="14100"/>
          <ac:spMkLst>
            <pc:docMk/>
            <pc:sldMk cId="1017903045" sldId="275"/>
            <ac:spMk id="118" creationId="{494E14AD-8CE8-C3D2-DBF9-2B2F3D10923A}"/>
          </ac:spMkLst>
        </pc:spChg>
        <pc:spChg chg="mod">
          <ac:chgData name="Agaba Tukundane, Diana D" userId="1fed5934-72d3-4cb2-a0d2-2c46cd778ed2" providerId="ADAL" clId="{C7D5227F-2F29-4F12-8759-7BCDF30FBB61}" dt="2023-09-06T10:42:08.458" v="54" actId="255"/>
          <ac:spMkLst>
            <pc:docMk/>
            <pc:sldMk cId="1017903045" sldId="275"/>
            <ac:spMk id="119" creationId="{E6D9501F-C80A-FC34-BE53-20CD850DFCBE}"/>
          </ac:spMkLst>
        </pc:spChg>
        <pc:spChg chg="mod">
          <ac:chgData name="Agaba Tukundane, Diana D" userId="1fed5934-72d3-4cb2-a0d2-2c46cd778ed2" providerId="ADAL" clId="{C7D5227F-2F29-4F12-8759-7BCDF30FBB61}" dt="2023-09-06T12:46:12.918" v="295" actId="14100"/>
          <ac:spMkLst>
            <pc:docMk/>
            <pc:sldMk cId="1017903045" sldId="275"/>
            <ac:spMk id="130" creationId="{71F89156-B60E-63CC-AE5D-5C7B923717C4}"/>
          </ac:spMkLst>
        </pc:spChg>
        <pc:spChg chg="del mod">
          <ac:chgData name="Agaba Tukundane, Diana D" userId="1fed5934-72d3-4cb2-a0d2-2c46cd778ed2" providerId="ADAL" clId="{C7D5227F-2F29-4F12-8759-7BCDF30FBB61}" dt="2023-09-06T12:41:46.331" v="270" actId="478"/>
          <ac:spMkLst>
            <pc:docMk/>
            <pc:sldMk cId="1017903045" sldId="275"/>
            <ac:spMk id="150" creationId="{A6468AC4-7506-A717-EEAC-835FA7A28180}"/>
          </ac:spMkLst>
        </pc:spChg>
        <pc:spChg chg="del">
          <ac:chgData name="Agaba Tukundane, Diana D" userId="1fed5934-72d3-4cb2-a0d2-2c46cd778ed2" providerId="ADAL" clId="{C7D5227F-2F29-4F12-8759-7BCDF30FBB61}" dt="2023-09-06T12:41:43.736" v="269" actId="478"/>
          <ac:spMkLst>
            <pc:docMk/>
            <pc:sldMk cId="1017903045" sldId="275"/>
            <ac:spMk id="151" creationId="{2283C7E9-E675-7814-999B-F41A63FAE53E}"/>
          </ac:spMkLst>
        </pc:spChg>
        <pc:spChg chg="mod">
          <ac:chgData name="Agaba Tukundane, Diana D" userId="1fed5934-72d3-4cb2-a0d2-2c46cd778ed2" providerId="ADAL" clId="{C7D5227F-2F29-4F12-8759-7BCDF30FBB61}" dt="2023-09-06T10:42:58.649" v="70" actId="20577"/>
          <ac:spMkLst>
            <pc:docMk/>
            <pc:sldMk cId="1017903045" sldId="275"/>
            <ac:spMk id="154" creationId="{71AD80A1-90A8-6CA1-62A1-BD6B1C9F9104}"/>
          </ac:spMkLst>
        </pc:spChg>
        <pc:spChg chg="mod">
          <ac:chgData name="Agaba Tukundane, Diana D" userId="1fed5934-72d3-4cb2-a0d2-2c46cd778ed2" providerId="ADAL" clId="{C7D5227F-2F29-4F12-8759-7BCDF30FBB61}" dt="2023-09-06T10:35:47.363" v="7"/>
          <ac:spMkLst>
            <pc:docMk/>
            <pc:sldMk cId="1017903045" sldId="275"/>
            <ac:spMk id="156" creationId="{B1BE4D5D-5AF0-E39D-849F-8B0FE5FE910D}"/>
          </ac:spMkLst>
        </pc:spChg>
        <pc:grpChg chg="mod">
          <ac:chgData name="Agaba Tukundane, Diana D" userId="1fed5934-72d3-4cb2-a0d2-2c46cd778ed2" providerId="ADAL" clId="{C7D5227F-2F29-4F12-8759-7BCDF30FBB61}" dt="2023-09-06T12:41:56.505" v="273" actId="1076"/>
          <ac:grpSpMkLst>
            <pc:docMk/>
            <pc:sldMk cId="1017903045" sldId="275"/>
            <ac:grpSpMk id="157" creationId="{D1550F3E-800F-2625-856F-8555A829FF75}"/>
          </ac:grpSpMkLst>
        </pc:grpChg>
        <pc:picChg chg="add mod">
          <ac:chgData name="Agaba Tukundane, Diana D" userId="1fed5934-72d3-4cb2-a0d2-2c46cd778ed2" providerId="ADAL" clId="{C7D5227F-2F29-4F12-8759-7BCDF30FBB61}" dt="2023-09-06T13:14:22.610" v="337" actId="14100"/>
          <ac:picMkLst>
            <pc:docMk/>
            <pc:sldMk cId="1017903045" sldId="275"/>
            <ac:picMk id="4" creationId="{244AF08D-AFD7-7B17-F89A-892C2BA62AFA}"/>
          </ac:picMkLst>
        </pc:picChg>
      </pc:sldChg>
      <pc:sldChg chg="modNotesTx">
        <pc:chgData name="Agaba Tukundane, Diana D" userId="1fed5934-72d3-4cb2-a0d2-2c46cd778ed2" providerId="ADAL" clId="{C7D5227F-2F29-4F12-8759-7BCDF30FBB61}" dt="2023-09-06T11:16:52.992" v="123"/>
        <pc:sldMkLst>
          <pc:docMk/>
          <pc:sldMk cId="175537369" sldId="278"/>
        </pc:sldMkLst>
      </pc:sldChg>
      <pc:sldChg chg="del">
        <pc:chgData name="Agaba Tukundane, Diana D" userId="1fed5934-72d3-4cb2-a0d2-2c46cd778ed2" providerId="ADAL" clId="{C7D5227F-2F29-4F12-8759-7BCDF30FBB61}" dt="2023-09-06T11:15:19.238" v="121" actId="47"/>
        <pc:sldMkLst>
          <pc:docMk/>
          <pc:sldMk cId="1900415061" sldId="293"/>
        </pc:sldMkLst>
      </pc:sldChg>
      <pc:sldChg chg="del">
        <pc:chgData name="Agaba Tukundane, Diana D" userId="1fed5934-72d3-4cb2-a0d2-2c46cd778ed2" providerId="ADAL" clId="{C7D5227F-2F29-4F12-8759-7BCDF30FBB61}" dt="2023-09-06T10:30:56.339" v="1" actId="47"/>
        <pc:sldMkLst>
          <pc:docMk/>
          <pc:sldMk cId="2737942562" sldId="298"/>
        </pc:sldMkLst>
      </pc:sldChg>
      <pc:sldChg chg="del">
        <pc:chgData name="Agaba Tukundane, Diana D" userId="1fed5934-72d3-4cb2-a0d2-2c46cd778ed2" providerId="ADAL" clId="{C7D5227F-2F29-4F12-8759-7BCDF30FBB61}" dt="2023-09-06T12:25:15.001" v="181" actId="47"/>
        <pc:sldMkLst>
          <pc:docMk/>
          <pc:sldMk cId="3827296069" sldId="313"/>
        </pc:sldMkLst>
      </pc:sldChg>
      <pc:sldChg chg="addSp delSp modSp mod">
        <pc:chgData name="Agaba Tukundane, Diana D" userId="1fed5934-72d3-4cb2-a0d2-2c46cd778ed2" providerId="ADAL" clId="{C7D5227F-2F29-4F12-8759-7BCDF30FBB61}" dt="2023-09-06T12:35:05.666" v="261" actId="1076"/>
        <pc:sldMkLst>
          <pc:docMk/>
          <pc:sldMk cId="4184600926" sldId="316"/>
        </pc:sldMkLst>
        <pc:spChg chg="del">
          <ac:chgData name="Agaba Tukundane, Diana D" userId="1fed5934-72d3-4cb2-a0d2-2c46cd778ed2" providerId="ADAL" clId="{C7D5227F-2F29-4F12-8759-7BCDF30FBB61}" dt="2023-09-06T12:26:42.135" v="197" actId="478"/>
          <ac:spMkLst>
            <pc:docMk/>
            <pc:sldMk cId="4184600926" sldId="316"/>
            <ac:spMk id="2" creationId="{D735F7F3-C1B5-4B60-A00A-4EB618DDFB5A}"/>
          </ac:spMkLst>
        </pc:spChg>
        <pc:spChg chg="mod">
          <ac:chgData name="Agaba Tukundane, Diana D" userId="1fed5934-72d3-4cb2-a0d2-2c46cd778ed2" providerId="ADAL" clId="{C7D5227F-2F29-4F12-8759-7BCDF30FBB61}" dt="2023-09-06T12:26:30.308" v="195" actId="1076"/>
          <ac:spMkLst>
            <pc:docMk/>
            <pc:sldMk cId="4184600926" sldId="316"/>
            <ac:spMk id="9" creationId="{5966A907-CCCE-40BD-B716-7EC8F29EFEAB}"/>
          </ac:spMkLst>
        </pc:spChg>
        <pc:spChg chg="del mod">
          <ac:chgData name="Agaba Tukundane, Diana D" userId="1fed5934-72d3-4cb2-a0d2-2c46cd778ed2" providerId="ADAL" clId="{C7D5227F-2F29-4F12-8759-7BCDF30FBB61}" dt="2023-09-06T12:34:23.497" v="258" actId="478"/>
          <ac:spMkLst>
            <pc:docMk/>
            <pc:sldMk cId="4184600926" sldId="316"/>
            <ac:spMk id="10" creationId="{0BA0C383-A0BE-48B9-8232-66BA249F64B1}"/>
          </ac:spMkLst>
        </pc:spChg>
        <pc:spChg chg="del mod">
          <ac:chgData name="Agaba Tukundane, Diana D" userId="1fed5934-72d3-4cb2-a0d2-2c46cd778ed2" providerId="ADAL" clId="{C7D5227F-2F29-4F12-8759-7BCDF30FBB61}" dt="2023-09-06T12:33:31.357" v="253" actId="478"/>
          <ac:spMkLst>
            <pc:docMk/>
            <pc:sldMk cId="4184600926" sldId="316"/>
            <ac:spMk id="11" creationId="{EEBF5B54-85D4-46FC-B406-CB3D5CE060A9}"/>
          </ac:spMkLst>
        </pc:spChg>
        <pc:spChg chg="mod">
          <ac:chgData name="Agaba Tukundane, Diana D" userId="1fed5934-72d3-4cb2-a0d2-2c46cd778ed2" providerId="ADAL" clId="{C7D5227F-2F29-4F12-8759-7BCDF30FBB61}" dt="2023-09-06T12:26:32.601" v="196" actId="1076"/>
          <ac:spMkLst>
            <pc:docMk/>
            <pc:sldMk cId="4184600926" sldId="316"/>
            <ac:spMk id="12" creationId="{1B9CACE1-6A84-4A70-A073-62F889D41804}"/>
          </ac:spMkLst>
        </pc:spChg>
        <pc:spChg chg="add mod">
          <ac:chgData name="Agaba Tukundane, Diana D" userId="1fed5934-72d3-4cb2-a0d2-2c46cd778ed2" providerId="ADAL" clId="{C7D5227F-2F29-4F12-8759-7BCDF30FBB61}" dt="2023-09-06T12:26:08.337" v="191" actId="1076"/>
          <ac:spMkLst>
            <pc:docMk/>
            <pc:sldMk cId="4184600926" sldId="316"/>
            <ac:spMk id="16" creationId="{1440D8DF-1D3E-0A09-BF0A-10E6FACB6D13}"/>
          </ac:spMkLst>
        </pc:spChg>
        <pc:spChg chg="add del mod">
          <ac:chgData name="Agaba Tukundane, Diana D" userId="1fed5934-72d3-4cb2-a0d2-2c46cd778ed2" providerId="ADAL" clId="{C7D5227F-2F29-4F12-8759-7BCDF30FBB61}" dt="2023-09-06T12:26:44.730" v="198" actId="478"/>
          <ac:spMkLst>
            <pc:docMk/>
            <pc:sldMk cId="4184600926" sldId="316"/>
            <ac:spMk id="18" creationId="{2F7C0C4E-2277-752E-3FF1-201CB737460A}"/>
          </ac:spMkLst>
        </pc:spChg>
        <pc:spChg chg="add mod">
          <ac:chgData name="Agaba Tukundane, Diana D" userId="1fed5934-72d3-4cb2-a0d2-2c46cd778ed2" providerId="ADAL" clId="{C7D5227F-2F29-4F12-8759-7BCDF30FBB61}" dt="2023-09-06T12:26:49.772" v="200" actId="1076"/>
          <ac:spMkLst>
            <pc:docMk/>
            <pc:sldMk cId="4184600926" sldId="316"/>
            <ac:spMk id="19" creationId="{5D85E6F1-2CD4-A60E-8DB0-07BF4E8EB611}"/>
          </ac:spMkLst>
        </pc:spChg>
        <pc:spChg chg="add mod">
          <ac:chgData name="Agaba Tukundane, Diana D" userId="1fed5934-72d3-4cb2-a0d2-2c46cd778ed2" providerId="ADAL" clId="{C7D5227F-2F29-4F12-8759-7BCDF30FBB61}" dt="2023-09-06T12:33:58.050" v="256" actId="207"/>
          <ac:spMkLst>
            <pc:docMk/>
            <pc:sldMk cId="4184600926" sldId="316"/>
            <ac:spMk id="20" creationId="{95EA9DF5-E9C1-A590-33E5-F928FED484EE}"/>
          </ac:spMkLst>
        </pc:spChg>
        <pc:spChg chg="mod">
          <ac:chgData name="Agaba Tukundane, Diana D" userId="1fed5934-72d3-4cb2-a0d2-2c46cd778ed2" providerId="ADAL" clId="{C7D5227F-2F29-4F12-8759-7BCDF30FBB61}" dt="2023-09-06T12:29:51.785" v="227" actId="14100"/>
          <ac:spMkLst>
            <pc:docMk/>
            <pc:sldMk cId="4184600926" sldId="316"/>
            <ac:spMk id="21" creationId="{5BF0A667-98AD-487E-A83E-1B98ED8C09B5}"/>
          </ac:spMkLst>
        </pc:spChg>
        <pc:spChg chg="mod">
          <ac:chgData name="Agaba Tukundane, Diana D" userId="1fed5934-72d3-4cb2-a0d2-2c46cd778ed2" providerId="ADAL" clId="{C7D5227F-2F29-4F12-8759-7BCDF30FBB61}" dt="2023-09-06T12:29:40.319" v="226" actId="14100"/>
          <ac:spMkLst>
            <pc:docMk/>
            <pc:sldMk cId="4184600926" sldId="316"/>
            <ac:spMk id="22" creationId="{ECFBC39F-870F-4175-AD0E-07B2663D16FA}"/>
          </ac:spMkLst>
        </pc:spChg>
        <pc:spChg chg="mod">
          <ac:chgData name="Agaba Tukundane, Diana D" userId="1fed5934-72d3-4cb2-a0d2-2c46cd778ed2" providerId="ADAL" clId="{C7D5227F-2F29-4F12-8759-7BCDF30FBB61}" dt="2023-09-06T12:29:21.978" v="222" actId="14100"/>
          <ac:spMkLst>
            <pc:docMk/>
            <pc:sldMk cId="4184600926" sldId="316"/>
            <ac:spMk id="23" creationId="{2BF15C7E-9EBD-4063-ACF9-48F5C76788B2}"/>
          </ac:spMkLst>
        </pc:spChg>
        <pc:spChg chg="mod">
          <ac:chgData name="Agaba Tukundane, Diana D" userId="1fed5934-72d3-4cb2-a0d2-2c46cd778ed2" providerId="ADAL" clId="{C7D5227F-2F29-4F12-8759-7BCDF30FBB61}" dt="2023-09-06T12:32:12.688" v="246" actId="14100"/>
          <ac:spMkLst>
            <pc:docMk/>
            <pc:sldMk cId="4184600926" sldId="316"/>
            <ac:spMk id="24" creationId="{45E9FC2F-7F90-40BC-BF62-1E9BCCD8F6FE}"/>
          </ac:spMkLst>
        </pc:spChg>
        <pc:spChg chg="del">
          <ac:chgData name="Agaba Tukundane, Diana D" userId="1fed5934-72d3-4cb2-a0d2-2c46cd778ed2" providerId="ADAL" clId="{C7D5227F-2F29-4F12-8759-7BCDF30FBB61}" dt="2023-09-06T12:25:37.133" v="182" actId="478"/>
          <ac:spMkLst>
            <pc:docMk/>
            <pc:sldMk cId="4184600926" sldId="316"/>
            <ac:spMk id="38" creationId="{118FF1F6-9950-40FA-B0AE-088116B3916E}"/>
          </ac:spMkLst>
        </pc:spChg>
        <pc:spChg chg="add mod">
          <ac:chgData name="Agaba Tukundane, Diana D" userId="1fed5934-72d3-4cb2-a0d2-2c46cd778ed2" providerId="ADAL" clId="{C7D5227F-2F29-4F12-8759-7BCDF30FBB61}" dt="2023-09-06T12:34:16.195" v="257" actId="207"/>
          <ac:spMkLst>
            <pc:docMk/>
            <pc:sldMk cId="4184600926" sldId="316"/>
            <ac:spMk id="45" creationId="{E19F9E78-62C0-529E-4106-805C0CE6B709}"/>
          </ac:spMkLst>
        </pc:spChg>
        <pc:spChg chg="add mod">
          <ac:chgData name="Agaba Tukundane, Diana D" userId="1fed5934-72d3-4cb2-a0d2-2c46cd778ed2" providerId="ADAL" clId="{C7D5227F-2F29-4F12-8759-7BCDF30FBB61}" dt="2023-09-06T12:32:32.324" v="249" actId="14100"/>
          <ac:spMkLst>
            <pc:docMk/>
            <pc:sldMk cId="4184600926" sldId="316"/>
            <ac:spMk id="46" creationId="{38B41D19-145F-BBC2-2F0D-27D1FA6E0714}"/>
          </ac:spMkLst>
        </pc:spChg>
        <pc:spChg chg="add del mod">
          <ac:chgData name="Agaba Tukundane, Diana D" userId="1fed5934-72d3-4cb2-a0d2-2c46cd778ed2" providerId="ADAL" clId="{C7D5227F-2F29-4F12-8759-7BCDF30FBB61}" dt="2023-09-06T12:30:18.131" v="232" actId="22"/>
          <ac:spMkLst>
            <pc:docMk/>
            <pc:sldMk cId="4184600926" sldId="316"/>
            <ac:spMk id="48" creationId="{E92AA196-3B58-1788-FF69-499F07D980CA}"/>
          </ac:spMkLst>
        </pc:spChg>
        <pc:spChg chg="add del">
          <ac:chgData name="Agaba Tukundane, Diana D" userId="1fed5934-72d3-4cb2-a0d2-2c46cd778ed2" providerId="ADAL" clId="{C7D5227F-2F29-4F12-8759-7BCDF30FBB61}" dt="2023-09-06T12:30:25.131" v="234" actId="478"/>
          <ac:spMkLst>
            <pc:docMk/>
            <pc:sldMk cId="4184600926" sldId="316"/>
            <ac:spMk id="50" creationId="{F3EAB6E4-F693-6CC4-CCA5-5DC0DA74D6B6}"/>
          </ac:spMkLst>
        </pc:spChg>
        <pc:spChg chg="add mod">
          <ac:chgData name="Agaba Tukundane, Diana D" userId="1fed5934-72d3-4cb2-a0d2-2c46cd778ed2" providerId="ADAL" clId="{C7D5227F-2F29-4F12-8759-7BCDF30FBB61}" dt="2023-09-06T12:32:17.469" v="247" actId="1076"/>
          <ac:spMkLst>
            <pc:docMk/>
            <pc:sldMk cId="4184600926" sldId="316"/>
            <ac:spMk id="52" creationId="{D0C25DF7-A0C0-3732-48A5-39B3641D653B}"/>
          </ac:spMkLst>
        </pc:spChg>
        <pc:spChg chg="add mod">
          <ac:chgData name="Agaba Tukundane, Diana D" userId="1fed5934-72d3-4cb2-a0d2-2c46cd778ed2" providerId="ADAL" clId="{C7D5227F-2F29-4F12-8759-7BCDF30FBB61}" dt="2023-09-06T12:33:39.665" v="255" actId="1076"/>
          <ac:spMkLst>
            <pc:docMk/>
            <pc:sldMk cId="4184600926" sldId="316"/>
            <ac:spMk id="53" creationId="{37AC428B-C2DD-CF6F-E6A6-72651A07FE1D}"/>
          </ac:spMkLst>
        </pc:spChg>
        <pc:spChg chg="add mod">
          <ac:chgData name="Agaba Tukundane, Diana D" userId="1fed5934-72d3-4cb2-a0d2-2c46cd778ed2" providerId="ADAL" clId="{C7D5227F-2F29-4F12-8759-7BCDF30FBB61}" dt="2023-09-06T12:35:05.666" v="261" actId="1076"/>
          <ac:spMkLst>
            <pc:docMk/>
            <pc:sldMk cId="4184600926" sldId="316"/>
            <ac:spMk id="54" creationId="{E75FF4D2-6DB6-BE6D-AFE0-7A25C9F391CD}"/>
          </ac:spMkLst>
        </pc:spChg>
        <pc:grpChg chg="mod">
          <ac:chgData name="Agaba Tukundane, Diana D" userId="1fed5934-72d3-4cb2-a0d2-2c46cd778ed2" providerId="ADAL" clId="{C7D5227F-2F29-4F12-8759-7BCDF30FBB61}" dt="2023-09-06T12:26:19.600" v="192" actId="1076"/>
          <ac:grpSpMkLst>
            <pc:docMk/>
            <pc:sldMk cId="4184600926" sldId="316"/>
            <ac:grpSpMk id="3" creationId="{46CB957C-0D09-4DBF-8D4B-A8C51E259180}"/>
          </ac:grpSpMkLst>
        </pc:grpChg>
        <pc:grpChg chg="del">
          <ac:chgData name="Agaba Tukundane, Diana D" userId="1fed5934-72d3-4cb2-a0d2-2c46cd778ed2" providerId="ADAL" clId="{C7D5227F-2F29-4F12-8759-7BCDF30FBB61}" dt="2023-09-06T12:25:44.483" v="187" actId="478"/>
          <ac:grpSpMkLst>
            <pc:docMk/>
            <pc:sldMk cId="4184600926" sldId="316"/>
            <ac:grpSpMk id="15" creationId="{08DA8FE0-A148-498D-BA79-AF1DC4C3E0CB}"/>
          </ac:grpSpMkLst>
        </pc:grpChg>
        <pc:grpChg chg="del">
          <ac:chgData name="Agaba Tukundane, Diana D" userId="1fed5934-72d3-4cb2-a0d2-2c46cd778ed2" providerId="ADAL" clId="{C7D5227F-2F29-4F12-8759-7BCDF30FBB61}" dt="2023-09-06T12:27:00.252" v="202" actId="478"/>
          <ac:grpSpMkLst>
            <pc:docMk/>
            <pc:sldMk cId="4184600926" sldId="316"/>
            <ac:grpSpMk id="25" creationId="{2980D1E0-5FBC-4794-9DC8-99BE493347D7}"/>
          </ac:grpSpMkLst>
        </pc:grpChg>
        <pc:grpChg chg="del">
          <ac:chgData name="Agaba Tukundane, Diana D" userId="1fed5934-72d3-4cb2-a0d2-2c46cd778ed2" providerId="ADAL" clId="{C7D5227F-2F29-4F12-8759-7BCDF30FBB61}" dt="2023-09-06T12:27:28.811" v="207" actId="478"/>
          <ac:grpSpMkLst>
            <pc:docMk/>
            <pc:sldMk cId="4184600926" sldId="316"/>
            <ac:grpSpMk id="28" creationId="{965A19F9-ED8D-4CD1-8B38-AB01B6A46D44}"/>
          </ac:grpSpMkLst>
        </pc:grpChg>
        <pc:grpChg chg="del">
          <ac:chgData name="Agaba Tukundane, Diana D" userId="1fed5934-72d3-4cb2-a0d2-2c46cd778ed2" providerId="ADAL" clId="{C7D5227F-2F29-4F12-8759-7BCDF30FBB61}" dt="2023-09-06T12:28:16.986" v="213" actId="478"/>
          <ac:grpSpMkLst>
            <pc:docMk/>
            <pc:sldMk cId="4184600926" sldId="316"/>
            <ac:grpSpMk id="31" creationId="{A1303A99-AD4F-43CA-9F63-E29712A2EAFB}"/>
          </ac:grpSpMkLst>
        </pc:grpChg>
        <pc:grpChg chg="del">
          <ac:chgData name="Agaba Tukundane, Diana D" userId="1fed5934-72d3-4cb2-a0d2-2c46cd778ed2" providerId="ADAL" clId="{C7D5227F-2F29-4F12-8759-7BCDF30FBB61}" dt="2023-09-06T12:28:34.506" v="217" actId="478"/>
          <ac:grpSpMkLst>
            <pc:docMk/>
            <pc:sldMk cId="4184600926" sldId="316"/>
            <ac:grpSpMk id="34" creationId="{C909FA5C-F55D-4262-BC9A-B43A474FCD0E}"/>
          </ac:grpSpMkLst>
        </pc:grpChg>
        <pc:grpChg chg="del">
          <ac:chgData name="Agaba Tukundane, Diana D" userId="1fed5934-72d3-4cb2-a0d2-2c46cd778ed2" providerId="ADAL" clId="{C7D5227F-2F29-4F12-8759-7BCDF30FBB61}" dt="2023-09-06T12:25:42.302" v="186" actId="478"/>
          <ac:grpSpMkLst>
            <pc:docMk/>
            <pc:sldMk cId="4184600926" sldId="316"/>
            <ac:grpSpMk id="37" creationId="{3BFF5A9C-CFA4-4E98-BF12-A464384ACDE1}"/>
          </ac:grpSpMkLst>
        </pc:grpChg>
        <pc:grpChg chg="del mod">
          <ac:chgData name="Agaba Tukundane, Diana D" userId="1fed5934-72d3-4cb2-a0d2-2c46cd778ed2" providerId="ADAL" clId="{C7D5227F-2F29-4F12-8759-7BCDF30FBB61}" dt="2023-09-06T12:25:38.640" v="184" actId="478"/>
          <ac:grpSpMkLst>
            <pc:docMk/>
            <pc:sldMk cId="4184600926" sldId="316"/>
            <ac:grpSpMk id="214" creationId="{F083FD00-CF42-4895-B404-DAB5D2450E10}"/>
          </ac:grpSpMkLst>
        </pc:grpChg>
        <pc:grpChg chg="del">
          <ac:chgData name="Agaba Tukundane, Diana D" userId="1fed5934-72d3-4cb2-a0d2-2c46cd778ed2" providerId="ADAL" clId="{C7D5227F-2F29-4F12-8759-7BCDF30FBB61}" dt="2023-09-06T12:25:40.260" v="185" actId="478"/>
          <ac:grpSpMkLst>
            <pc:docMk/>
            <pc:sldMk cId="4184600926" sldId="316"/>
            <ac:grpSpMk id="221" creationId="{806D9CC7-F0BD-4681-841D-957A31183293}"/>
          </ac:grpSpMkLst>
        </pc:grpChg>
      </pc:sldChg>
      <pc:sldChg chg="modSp mod">
        <pc:chgData name="Agaba Tukundane, Diana D" userId="1fed5934-72d3-4cb2-a0d2-2c46cd778ed2" providerId="ADAL" clId="{C7D5227F-2F29-4F12-8759-7BCDF30FBB61}" dt="2023-09-06T11:21:02.743" v="124" actId="33524"/>
        <pc:sldMkLst>
          <pc:docMk/>
          <pc:sldMk cId="1404339508" sldId="317"/>
        </pc:sldMkLst>
        <pc:spChg chg="mod">
          <ac:chgData name="Agaba Tukundane, Diana D" userId="1fed5934-72d3-4cb2-a0d2-2c46cd778ed2" providerId="ADAL" clId="{C7D5227F-2F29-4F12-8759-7BCDF30FBB61}" dt="2023-09-06T11:21:02.743" v="124" actId="33524"/>
          <ac:spMkLst>
            <pc:docMk/>
            <pc:sldMk cId="1404339508" sldId="317"/>
            <ac:spMk id="8" creationId="{4E2E518B-AEBE-4CF8-9CCF-627AD4E41B64}"/>
          </ac:spMkLst>
        </pc:spChg>
      </pc:sldChg>
      <pc:sldChg chg="addSp delSp modSp del mod">
        <pc:chgData name="Agaba Tukundane, Diana D" userId="1fed5934-72d3-4cb2-a0d2-2c46cd778ed2" providerId="ADAL" clId="{C7D5227F-2F29-4F12-8759-7BCDF30FBB61}" dt="2023-09-06T12:39:58.538" v="262" actId="47"/>
        <pc:sldMkLst>
          <pc:docMk/>
          <pc:sldMk cId="1693104180" sldId="319"/>
        </pc:sldMkLst>
        <pc:spChg chg="add del">
          <ac:chgData name="Agaba Tukundane, Diana D" userId="1fed5934-72d3-4cb2-a0d2-2c46cd778ed2" providerId="ADAL" clId="{C7D5227F-2F29-4F12-8759-7BCDF30FBB61}" dt="2023-09-06T12:13:39.064" v="148" actId="22"/>
          <ac:spMkLst>
            <pc:docMk/>
            <pc:sldMk cId="1693104180" sldId="319"/>
            <ac:spMk id="5" creationId="{B4D51800-F1AB-5E4E-3B8D-63CD243244F7}"/>
          </ac:spMkLst>
        </pc:spChg>
        <pc:spChg chg="mod">
          <ac:chgData name="Agaba Tukundane, Diana D" userId="1fed5934-72d3-4cb2-a0d2-2c46cd778ed2" providerId="ADAL" clId="{C7D5227F-2F29-4F12-8759-7BCDF30FBB61}" dt="2023-09-06T12:14:28.863" v="155" actId="207"/>
          <ac:spMkLst>
            <pc:docMk/>
            <pc:sldMk cId="1693104180" sldId="319"/>
            <ac:spMk id="19" creationId="{1BE479C8-EC97-4336-9399-D816F6244A88}"/>
          </ac:spMkLst>
        </pc:spChg>
        <pc:spChg chg="del mod">
          <ac:chgData name="Agaba Tukundane, Diana D" userId="1fed5934-72d3-4cb2-a0d2-2c46cd778ed2" providerId="ADAL" clId="{C7D5227F-2F29-4F12-8759-7BCDF30FBB61}" dt="2023-09-06T12:14:18.004" v="153" actId="478"/>
          <ac:spMkLst>
            <pc:docMk/>
            <pc:sldMk cId="1693104180" sldId="319"/>
            <ac:spMk id="20" creationId="{4B15DC07-7689-4905-AAAD-DE355CB03559}"/>
          </ac:spMkLst>
        </pc:spChg>
        <pc:spChg chg="del">
          <ac:chgData name="Agaba Tukundane, Diana D" userId="1fed5934-72d3-4cb2-a0d2-2c46cd778ed2" providerId="ADAL" clId="{C7D5227F-2F29-4F12-8759-7BCDF30FBB61}" dt="2023-09-06T12:18:30.390" v="172" actId="478"/>
          <ac:spMkLst>
            <pc:docMk/>
            <pc:sldMk cId="1693104180" sldId="319"/>
            <ac:spMk id="34" creationId="{C9201902-5AC4-450F-9482-8E9B0E7B3147}"/>
          </ac:spMkLst>
        </pc:spChg>
        <pc:spChg chg="del">
          <ac:chgData name="Agaba Tukundane, Diana D" userId="1fed5934-72d3-4cb2-a0d2-2c46cd778ed2" providerId="ADAL" clId="{C7D5227F-2F29-4F12-8759-7BCDF30FBB61}" dt="2023-09-06T12:17:26.180" v="162" actId="478"/>
          <ac:spMkLst>
            <pc:docMk/>
            <pc:sldMk cId="1693104180" sldId="319"/>
            <ac:spMk id="37" creationId="{AAB64A25-C205-41B5-B4BF-364999FB1083}"/>
          </ac:spMkLst>
        </pc:spChg>
        <pc:spChg chg="mod">
          <ac:chgData name="Agaba Tukundane, Diana D" userId="1fed5934-72d3-4cb2-a0d2-2c46cd778ed2" providerId="ADAL" clId="{C7D5227F-2F29-4F12-8759-7BCDF30FBB61}" dt="2023-09-06T12:11:18.422" v="135" actId="255"/>
          <ac:spMkLst>
            <pc:docMk/>
            <pc:sldMk cId="1693104180" sldId="319"/>
            <ac:spMk id="45" creationId="{1F854899-C7A6-47FD-BAA5-27E72C8F0331}"/>
          </ac:spMkLst>
        </pc:spChg>
        <pc:spChg chg="mod">
          <ac:chgData name="Agaba Tukundane, Diana D" userId="1fed5934-72d3-4cb2-a0d2-2c46cd778ed2" providerId="ADAL" clId="{C7D5227F-2F29-4F12-8759-7BCDF30FBB61}" dt="2023-09-06T12:11:42.627" v="141" actId="14100"/>
          <ac:spMkLst>
            <pc:docMk/>
            <pc:sldMk cId="1693104180" sldId="319"/>
            <ac:spMk id="48" creationId="{043F317C-DD1E-4612-A3FB-6731309F302A}"/>
          </ac:spMkLst>
        </pc:spChg>
        <pc:spChg chg="mod">
          <ac:chgData name="Agaba Tukundane, Diana D" userId="1fed5934-72d3-4cb2-a0d2-2c46cd778ed2" providerId="ADAL" clId="{C7D5227F-2F29-4F12-8759-7BCDF30FBB61}" dt="2023-09-06T12:11:48.748" v="143" actId="14100"/>
          <ac:spMkLst>
            <pc:docMk/>
            <pc:sldMk cId="1693104180" sldId="319"/>
            <ac:spMk id="51" creationId="{DDDC304F-B756-48B6-8F89-897BC6715DFE}"/>
          </ac:spMkLst>
        </pc:spChg>
        <pc:spChg chg="mod">
          <ac:chgData name="Agaba Tukundane, Diana D" userId="1fed5934-72d3-4cb2-a0d2-2c46cd778ed2" providerId="ADAL" clId="{C7D5227F-2F29-4F12-8759-7BCDF30FBB61}" dt="2023-09-06T12:12:05.101" v="146" actId="1076"/>
          <ac:spMkLst>
            <pc:docMk/>
            <pc:sldMk cId="1693104180" sldId="319"/>
            <ac:spMk id="54" creationId="{E86CAD10-BA41-47E2-B8A1-AE6295837572}"/>
          </ac:spMkLst>
        </pc:spChg>
        <pc:spChg chg="mod">
          <ac:chgData name="Agaba Tukundane, Diana D" userId="1fed5934-72d3-4cb2-a0d2-2c46cd778ed2" providerId="ADAL" clId="{C7D5227F-2F29-4F12-8759-7BCDF30FBB61}" dt="2023-09-06T12:11:26.852" v="137" actId="14100"/>
          <ac:spMkLst>
            <pc:docMk/>
            <pc:sldMk cId="1693104180" sldId="319"/>
            <ac:spMk id="57" creationId="{83DD847A-8557-4F60-9D45-3D3F1B2C0E13}"/>
          </ac:spMkLst>
        </pc:spChg>
        <pc:spChg chg="mod">
          <ac:chgData name="Agaba Tukundane, Diana D" userId="1fed5934-72d3-4cb2-a0d2-2c46cd778ed2" providerId="ADAL" clId="{C7D5227F-2F29-4F12-8759-7BCDF30FBB61}" dt="2023-09-06T12:11:36.275" v="139" actId="14100"/>
          <ac:spMkLst>
            <pc:docMk/>
            <pc:sldMk cId="1693104180" sldId="319"/>
            <ac:spMk id="60" creationId="{FC49713F-5E0A-4FBD-B0A9-17856808EEB9}"/>
          </ac:spMkLst>
        </pc:spChg>
        <pc:picChg chg="add del mod">
          <ac:chgData name="Agaba Tukundane, Diana D" userId="1fed5934-72d3-4cb2-a0d2-2c46cd778ed2" providerId="ADAL" clId="{C7D5227F-2F29-4F12-8759-7BCDF30FBB61}" dt="2023-09-06T12:14:48.780" v="158" actId="478"/>
          <ac:picMkLst>
            <pc:docMk/>
            <pc:sldMk cId="1693104180" sldId="319"/>
            <ac:picMk id="7" creationId="{03B77905-AFA1-728F-736C-3CDE5FC8EF8E}"/>
          </ac:picMkLst>
        </pc:picChg>
        <pc:picChg chg="add mod">
          <ac:chgData name="Agaba Tukundane, Diana D" userId="1fed5934-72d3-4cb2-a0d2-2c46cd778ed2" providerId="ADAL" clId="{C7D5227F-2F29-4F12-8759-7BCDF30FBB61}" dt="2023-09-06T12:15:50.898" v="160" actId="1076"/>
          <ac:picMkLst>
            <pc:docMk/>
            <pc:sldMk cId="1693104180" sldId="319"/>
            <ac:picMk id="8" creationId="{AD4ED581-B928-66D8-A7E6-71633E753ABD}"/>
          </ac:picMkLst>
        </pc:picChg>
        <pc:picChg chg="add mod">
          <ac:chgData name="Agaba Tukundane, Diana D" userId="1fed5934-72d3-4cb2-a0d2-2c46cd778ed2" providerId="ADAL" clId="{C7D5227F-2F29-4F12-8759-7BCDF30FBB61}" dt="2023-09-06T12:17:49.801" v="169" actId="1076"/>
          <ac:picMkLst>
            <pc:docMk/>
            <pc:sldMk cId="1693104180" sldId="319"/>
            <ac:picMk id="9" creationId="{059821BD-6827-785E-019F-FCEE9FF8669A}"/>
          </ac:picMkLst>
        </pc:picChg>
        <pc:picChg chg="add mod">
          <ac:chgData name="Agaba Tukundane, Diana D" userId="1fed5934-72d3-4cb2-a0d2-2c46cd778ed2" providerId="ADAL" clId="{C7D5227F-2F29-4F12-8759-7BCDF30FBB61}" dt="2023-09-06T12:18:56.359" v="179" actId="1076"/>
          <ac:picMkLst>
            <pc:docMk/>
            <pc:sldMk cId="1693104180" sldId="319"/>
            <ac:picMk id="10" creationId="{A8C89F02-07E4-DADB-F8FF-90BEE5D8D85B}"/>
          </ac:picMkLst>
        </pc:picChg>
      </pc:sldChg>
      <pc:sldChg chg="modSp mod">
        <pc:chgData name="Agaba Tukundane, Diana D" userId="1fed5934-72d3-4cb2-a0d2-2c46cd778ed2" providerId="ADAL" clId="{C7D5227F-2F29-4F12-8759-7BCDF30FBB61}" dt="2023-09-06T13:17:03.990" v="354" actId="113"/>
        <pc:sldMkLst>
          <pc:docMk/>
          <pc:sldMk cId="1193403196" sldId="324"/>
        </pc:sldMkLst>
        <pc:spChg chg="mod">
          <ac:chgData name="Agaba Tukundane, Diana D" userId="1fed5934-72d3-4cb2-a0d2-2c46cd778ed2" providerId="ADAL" clId="{C7D5227F-2F29-4F12-8759-7BCDF30FBB61}" dt="2023-09-06T13:17:03.990" v="354" actId="113"/>
          <ac:spMkLst>
            <pc:docMk/>
            <pc:sldMk cId="1193403196" sldId="324"/>
            <ac:spMk id="2" creationId="{D735F7F3-C1B5-4B60-A00A-4EB618DDFB5A}"/>
          </ac:spMkLst>
        </pc:spChg>
      </pc:sldChg>
      <pc:sldChg chg="del">
        <pc:chgData name="Agaba Tukundane, Diana D" userId="1fed5934-72d3-4cb2-a0d2-2c46cd778ed2" providerId="ADAL" clId="{C7D5227F-2F29-4F12-8759-7BCDF30FBB61}" dt="2023-09-06T11:15:14.527" v="120" actId="47"/>
        <pc:sldMkLst>
          <pc:docMk/>
          <pc:sldMk cId="2322413801" sldId="325"/>
        </pc:sldMkLst>
      </pc:sldChg>
      <pc:sldChg chg="modSp mod">
        <pc:chgData name="Agaba Tukundane, Diana D" userId="1fed5934-72d3-4cb2-a0d2-2c46cd778ed2" providerId="ADAL" clId="{C7D5227F-2F29-4F12-8759-7BCDF30FBB61}" dt="2023-09-06T12:09:29.288" v="129" actId="1076"/>
        <pc:sldMkLst>
          <pc:docMk/>
          <pc:sldMk cId="1031014680" sldId="326"/>
        </pc:sldMkLst>
        <pc:spChg chg="mod">
          <ac:chgData name="Agaba Tukundane, Diana D" userId="1fed5934-72d3-4cb2-a0d2-2c46cd778ed2" providerId="ADAL" clId="{C7D5227F-2F29-4F12-8759-7BCDF30FBB61}" dt="2023-09-06T12:09:29.288" v="129" actId="1076"/>
          <ac:spMkLst>
            <pc:docMk/>
            <pc:sldMk cId="1031014680" sldId="326"/>
            <ac:spMk id="6" creationId="{E7656DD1-7AC1-3105-01AE-91B659F49405}"/>
          </ac:spMkLst>
        </pc:spChg>
      </pc:sldChg>
      <pc:sldChg chg="ord">
        <pc:chgData name="Agaba Tukundane, Diana D" userId="1fed5934-72d3-4cb2-a0d2-2c46cd778ed2" providerId="ADAL" clId="{C7D5227F-2F29-4F12-8759-7BCDF30FBB61}" dt="2023-09-06T11:21:33.968" v="128"/>
        <pc:sldMkLst>
          <pc:docMk/>
          <pc:sldMk cId="3963169575" sldId="327"/>
        </pc:sldMkLst>
      </pc:sldChg>
      <pc:sldChg chg="del">
        <pc:chgData name="Agaba Tukundane, Diana D" userId="1fed5934-72d3-4cb2-a0d2-2c46cd778ed2" providerId="ADAL" clId="{C7D5227F-2F29-4F12-8759-7BCDF30FBB61}" dt="2023-09-06T11:15:56.336" v="122" actId="47"/>
        <pc:sldMkLst>
          <pc:docMk/>
          <pc:sldMk cId="1352841866" sldId="328"/>
        </pc:sldMkLst>
      </pc:sldChg>
      <pc:sldChg chg="modSp mod">
        <pc:chgData name="Agaba Tukundane, Diana D" userId="1fed5934-72d3-4cb2-a0d2-2c46cd778ed2" providerId="ADAL" clId="{C7D5227F-2F29-4F12-8759-7BCDF30FBB61}" dt="2023-09-06T13:15:37.450" v="352" actId="20577"/>
        <pc:sldMkLst>
          <pc:docMk/>
          <pc:sldMk cId="3690554167" sldId="356"/>
        </pc:sldMkLst>
        <pc:spChg chg="mod">
          <ac:chgData name="Agaba Tukundane, Diana D" userId="1fed5934-72d3-4cb2-a0d2-2c46cd778ed2" providerId="ADAL" clId="{C7D5227F-2F29-4F12-8759-7BCDF30FBB61}" dt="2023-09-06T13:15:37.450" v="352" actId="20577"/>
          <ac:spMkLst>
            <pc:docMk/>
            <pc:sldMk cId="3690554167" sldId="356"/>
            <ac:spMk id="25" creationId="{3E0E8578-BD64-4C9C-8967-EC38029FB4BB}"/>
          </ac:spMkLst>
        </pc:spChg>
        <pc:spChg chg="mod">
          <ac:chgData name="Agaba Tukundane, Diana D" userId="1fed5934-72d3-4cb2-a0d2-2c46cd778ed2" providerId="ADAL" clId="{C7D5227F-2F29-4F12-8759-7BCDF30FBB61}" dt="2023-09-06T13:15:22.706" v="338" actId="20577"/>
          <ac:spMkLst>
            <pc:docMk/>
            <pc:sldMk cId="3690554167" sldId="356"/>
            <ac:spMk id="26" creationId="{C88AEDF3-C1CF-4E32-9D10-2D8E595E02F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723F01-362B-4777-941A-0B4FF4D2C38F}" type="datetimeFigureOut">
              <a:rPr lang="en-ZA" smtClean="0"/>
              <a:t>2023/09/05</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72F4F0-37B8-47EF-8B60-B62369A97D0B}" type="slidenum">
              <a:rPr lang="en-ZA" smtClean="0"/>
              <a:t>‹#›</a:t>
            </a:fld>
            <a:endParaRPr lang="en-ZA"/>
          </a:p>
        </p:txBody>
      </p:sp>
    </p:spTree>
    <p:extLst>
      <p:ext uri="{BB962C8B-B14F-4D97-AF65-F5344CB8AC3E}">
        <p14:creationId xmlns:p14="http://schemas.microsoft.com/office/powerpoint/2010/main" val="570157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President of Global Affairs and co-head of the Office of Applied Innovation at Goldman Sachs,</a:t>
            </a:r>
            <a:endParaRPr lang="en-ZA" dirty="0"/>
          </a:p>
        </p:txBody>
      </p:sp>
      <p:sp>
        <p:nvSpPr>
          <p:cNvPr id="4" name="Slide Number Placeholder 3"/>
          <p:cNvSpPr>
            <a:spLocks noGrp="1"/>
          </p:cNvSpPr>
          <p:nvPr>
            <p:ph type="sldNum" sz="quarter" idx="5"/>
          </p:nvPr>
        </p:nvSpPr>
        <p:spPr/>
        <p:txBody>
          <a:bodyPr/>
          <a:lstStyle/>
          <a:p>
            <a:fld id="{D772F4F0-37B8-47EF-8B60-B62369A97D0B}" type="slidenum">
              <a:rPr lang="en-ZA" smtClean="0"/>
              <a:t>2</a:t>
            </a:fld>
            <a:endParaRPr lang="en-ZA"/>
          </a:p>
        </p:txBody>
      </p:sp>
    </p:spTree>
    <p:extLst>
      <p:ext uri="{BB962C8B-B14F-4D97-AF65-F5344CB8AC3E}">
        <p14:creationId xmlns:p14="http://schemas.microsoft.com/office/powerpoint/2010/main" val="2387604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Disinformation is used for social engineering threats on a mass scale. Like phishing attacks to compromise the IT systems for data extraction, disinformation campaigns play on emotions giving cybercriminals another feasible method for scams. </a:t>
            </a:r>
            <a:endParaRPr lang="en-ZA" dirty="0"/>
          </a:p>
        </p:txBody>
      </p:sp>
      <p:sp>
        <p:nvSpPr>
          <p:cNvPr id="4" name="Slide Number Placeholder 3"/>
          <p:cNvSpPr>
            <a:spLocks noGrp="1"/>
          </p:cNvSpPr>
          <p:nvPr>
            <p:ph type="sldNum" sz="quarter" idx="5"/>
          </p:nvPr>
        </p:nvSpPr>
        <p:spPr/>
        <p:txBody>
          <a:bodyPr/>
          <a:lstStyle/>
          <a:p>
            <a:fld id="{D772F4F0-37B8-47EF-8B60-B62369A97D0B}" type="slidenum">
              <a:rPr lang="en-ZA" smtClean="0"/>
              <a:t>4</a:t>
            </a:fld>
            <a:endParaRPr lang="en-ZA"/>
          </a:p>
        </p:txBody>
      </p:sp>
    </p:spTree>
    <p:extLst>
      <p:ext uri="{BB962C8B-B14F-4D97-AF65-F5344CB8AC3E}">
        <p14:creationId xmlns:p14="http://schemas.microsoft.com/office/powerpoint/2010/main" val="1691041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Amit Sinha</a:t>
            </a:r>
          </a:p>
          <a:p>
            <a:r>
              <a:rPr lang="en-ZA" dirty="0"/>
              <a:t>CEO, DigiCert | Board Member </a:t>
            </a:r>
            <a:r>
              <a:rPr lang="en-ZA" dirty="0" err="1"/>
              <a:t>Zscaler</a:t>
            </a:r>
            <a:r>
              <a:rPr lang="en-ZA" dirty="0"/>
              <a:t>, </a:t>
            </a:r>
            <a:r>
              <a:rPr lang="en-ZA" dirty="0" err="1"/>
              <a:t>DataRobot</a:t>
            </a:r>
            <a:endParaRPr lang="en-ZA" dirty="0"/>
          </a:p>
        </p:txBody>
      </p:sp>
      <p:sp>
        <p:nvSpPr>
          <p:cNvPr id="4" name="Slide Number Placeholder 3"/>
          <p:cNvSpPr>
            <a:spLocks noGrp="1"/>
          </p:cNvSpPr>
          <p:nvPr>
            <p:ph type="sldNum" sz="quarter" idx="5"/>
          </p:nvPr>
        </p:nvSpPr>
        <p:spPr/>
        <p:txBody>
          <a:bodyPr/>
          <a:lstStyle/>
          <a:p>
            <a:fld id="{D772F4F0-37B8-47EF-8B60-B62369A97D0B}" type="slidenum">
              <a:rPr lang="en-ZA" smtClean="0"/>
              <a:t>7</a:t>
            </a:fld>
            <a:endParaRPr lang="en-ZA"/>
          </a:p>
        </p:txBody>
      </p:sp>
    </p:spTree>
    <p:extLst>
      <p:ext uri="{BB962C8B-B14F-4D97-AF65-F5344CB8AC3E}">
        <p14:creationId xmlns:p14="http://schemas.microsoft.com/office/powerpoint/2010/main" val="3684886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https://www.cisa.gov/sites/default/files/publications/disinformation_stops_with_you_infographic_set_508.pdf</a:t>
            </a:r>
          </a:p>
          <a:p>
            <a:endParaRPr lang="en-US" dirty="0"/>
          </a:p>
          <a:p>
            <a:endParaRPr lang="en-ZA" dirty="0"/>
          </a:p>
        </p:txBody>
      </p:sp>
      <p:sp>
        <p:nvSpPr>
          <p:cNvPr id="4" name="Slide Number Placeholder 3"/>
          <p:cNvSpPr>
            <a:spLocks noGrp="1"/>
          </p:cNvSpPr>
          <p:nvPr>
            <p:ph type="sldNum" sz="quarter" idx="5"/>
          </p:nvPr>
        </p:nvSpPr>
        <p:spPr/>
        <p:txBody>
          <a:bodyPr/>
          <a:lstStyle/>
          <a:p>
            <a:fld id="{D772F4F0-37B8-47EF-8B60-B62369A97D0B}" type="slidenum">
              <a:rPr lang="en-ZA" smtClean="0"/>
              <a:t>8</a:t>
            </a:fld>
            <a:endParaRPr lang="en-ZA"/>
          </a:p>
        </p:txBody>
      </p:sp>
    </p:spTree>
    <p:extLst>
      <p:ext uri="{BB962C8B-B14F-4D97-AF65-F5344CB8AC3E}">
        <p14:creationId xmlns:p14="http://schemas.microsoft.com/office/powerpoint/2010/main" val="30328242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684210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91365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3523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EF70765A-4598-4D75-8EBE-B820808F6559}"/>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Our Team LAYOUT</a:t>
            </a:r>
          </a:p>
        </p:txBody>
      </p:sp>
      <p:sp>
        <p:nvSpPr>
          <p:cNvPr id="4" name="Rounded Rectangle 4">
            <a:extLst>
              <a:ext uri="{FF2B5EF4-FFF2-40B4-BE49-F238E27FC236}">
                <a16:creationId xmlns:a16="http://schemas.microsoft.com/office/drawing/2014/main" id="{13950174-3026-49A7-9425-B00B2A3E9EA6}"/>
              </a:ext>
            </a:extLst>
          </p:cNvPr>
          <p:cNvSpPr/>
          <p:nvPr userDrawn="1"/>
        </p:nvSpPr>
        <p:spPr>
          <a:xfrm>
            <a:off x="714000" y="1560384"/>
            <a:ext cx="10764000" cy="3276000"/>
          </a:xfrm>
          <a:prstGeom prst="roundRect">
            <a:avLst>
              <a:gd name="adj" fmla="val 899"/>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ko-KR" altLang="en-US" dirty="0">
              <a:solidFill>
                <a:schemeClr val="lt1"/>
              </a:solidFill>
            </a:endParaRPr>
          </a:p>
        </p:txBody>
      </p:sp>
      <p:sp>
        <p:nvSpPr>
          <p:cNvPr id="5" name="그림 개체 틀 6">
            <a:extLst>
              <a:ext uri="{FF2B5EF4-FFF2-40B4-BE49-F238E27FC236}">
                <a16:creationId xmlns:a16="http://schemas.microsoft.com/office/drawing/2014/main" id="{161C13C6-8983-4005-A3D9-1A368D3D4E94}"/>
              </a:ext>
            </a:extLst>
          </p:cNvPr>
          <p:cNvSpPr>
            <a:spLocks noGrp="1"/>
          </p:cNvSpPr>
          <p:nvPr>
            <p:ph type="pic" sz="quarter" idx="11" hasCustomPrompt="1"/>
          </p:nvPr>
        </p:nvSpPr>
        <p:spPr>
          <a:xfrm>
            <a:off x="893359" y="1741253"/>
            <a:ext cx="1908000" cy="2520000"/>
          </a:xfrm>
          <a:prstGeom prst="rect">
            <a:avLst/>
          </a:prstGeom>
          <a:solidFill>
            <a:schemeClr val="bg1">
              <a:lumMod val="95000"/>
            </a:schemeClr>
          </a:solidFill>
        </p:spPr>
        <p:txBody>
          <a:bodyPr wrap="square" tIns="576000" anchor="ctr">
            <a:noAutofit/>
          </a:bodyP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lang="ko-KR" altLang="en-US" sz="1200" baseline="0">
                <a:latin typeface="+mn-lt"/>
              </a:defRPr>
            </a:lvl1pPr>
          </a:lstStyle>
          <a:p>
            <a:pPr marL="0" marR="0" lvl="0" indent="0" algn="ctr" defTabSz="914400" rtl="0" eaLnBrk="1" fontAlgn="auto" latinLnBrk="1" hangingPunct="1">
              <a:lnSpc>
                <a:spcPct val="100000"/>
              </a:lnSpc>
              <a:spcBef>
                <a:spcPct val="20000"/>
              </a:spcBef>
              <a:spcAft>
                <a:spcPts val="0"/>
              </a:spcAft>
              <a:buClrTx/>
              <a:buSzTx/>
              <a:buFont typeface="Arial" pitchFamily="34" charset="0"/>
              <a:buNone/>
              <a:tabLst/>
              <a:defRPr/>
            </a:pPr>
            <a:r>
              <a:rPr lang="en-US" altLang="ko-KR" dirty="0"/>
              <a:t>Insert Your Image</a:t>
            </a:r>
            <a:endParaRPr lang="ko-KR" altLang="en-US" dirty="0"/>
          </a:p>
          <a:p>
            <a:pPr marL="0" lvl="0" indent="0" algn="ctr">
              <a:buNone/>
            </a:pPr>
            <a:endParaRPr lang="ko-KR" altLang="en-US" dirty="0"/>
          </a:p>
        </p:txBody>
      </p:sp>
      <p:sp>
        <p:nvSpPr>
          <p:cNvPr id="6" name="그림 개체 틀 6">
            <a:extLst>
              <a:ext uri="{FF2B5EF4-FFF2-40B4-BE49-F238E27FC236}">
                <a16:creationId xmlns:a16="http://schemas.microsoft.com/office/drawing/2014/main" id="{E8CDE116-1F40-4043-9530-E9DD99C3C72C}"/>
              </a:ext>
            </a:extLst>
          </p:cNvPr>
          <p:cNvSpPr>
            <a:spLocks noGrp="1"/>
          </p:cNvSpPr>
          <p:nvPr>
            <p:ph type="pic" sz="quarter" idx="12" hasCustomPrompt="1"/>
          </p:nvPr>
        </p:nvSpPr>
        <p:spPr>
          <a:xfrm>
            <a:off x="3018201" y="1741253"/>
            <a:ext cx="1908000" cy="2520000"/>
          </a:xfrm>
          <a:prstGeom prst="rect">
            <a:avLst/>
          </a:prstGeom>
          <a:solidFill>
            <a:schemeClr val="bg1">
              <a:lumMod val="95000"/>
            </a:schemeClr>
          </a:solidFill>
        </p:spPr>
        <p:txBody>
          <a:bodyPr wrap="square" tIns="576000" anchor="ctr">
            <a:noAutofit/>
          </a:bodyP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lang="ko-KR" altLang="en-US" sz="1200" baseline="0">
                <a:latin typeface="+mn-lt"/>
              </a:defRPr>
            </a:lvl1pPr>
          </a:lstStyle>
          <a:p>
            <a:pPr marL="0" marR="0" lvl="0" indent="0" algn="ctr" defTabSz="914400" rtl="0" eaLnBrk="1" fontAlgn="auto" latinLnBrk="1" hangingPunct="1">
              <a:lnSpc>
                <a:spcPct val="100000"/>
              </a:lnSpc>
              <a:spcBef>
                <a:spcPct val="20000"/>
              </a:spcBef>
              <a:spcAft>
                <a:spcPts val="0"/>
              </a:spcAft>
              <a:buClrTx/>
              <a:buSzTx/>
              <a:buFont typeface="Arial" pitchFamily="34" charset="0"/>
              <a:buNone/>
              <a:tabLst/>
              <a:defRPr/>
            </a:pPr>
            <a:r>
              <a:rPr lang="en-US" altLang="ko-KR" dirty="0"/>
              <a:t>Insert Your Image</a:t>
            </a:r>
            <a:endParaRPr lang="ko-KR" altLang="en-US" dirty="0"/>
          </a:p>
          <a:p>
            <a:pPr marL="0" lvl="0" indent="0" algn="ctr">
              <a:buNone/>
            </a:pPr>
            <a:endParaRPr lang="ko-KR" altLang="en-US" dirty="0"/>
          </a:p>
        </p:txBody>
      </p:sp>
      <p:sp>
        <p:nvSpPr>
          <p:cNvPr id="7" name="그림 개체 틀 6">
            <a:extLst>
              <a:ext uri="{FF2B5EF4-FFF2-40B4-BE49-F238E27FC236}">
                <a16:creationId xmlns:a16="http://schemas.microsoft.com/office/drawing/2014/main" id="{6EEE52ED-6ED8-4B16-9DC4-7322E037AE94}"/>
              </a:ext>
            </a:extLst>
          </p:cNvPr>
          <p:cNvSpPr>
            <a:spLocks noGrp="1"/>
          </p:cNvSpPr>
          <p:nvPr>
            <p:ph type="pic" sz="quarter" idx="13" hasCustomPrompt="1"/>
          </p:nvPr>
        </p:nvSpPr>
        <p:spPr>
          <a:xfrm>
            <a:off x="5143043" y="1741253"/>
            <a:ext cx="1908000" cy="2520000"/>
          </a:xfrm>
          <a:prstGeom prst="rect">
            <a:avLst/>
          </a:prstGeom>
          <a:solidFill>
            <a:schemeClr val="bg1">
              <a:lumMod val="95000"/>
            </a:schemeClr>
          </a:solidFill>
        </p:spPr>
        <p:txBody>
          <a:bodyPr wrap="square" tIns="576000" anchor="ctr">
            <a:noAutofit/>
          </a:bodyP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lang="ko-KR" altLang="en-US" sz="1200" baseline="0">
                <a:latin typeface="+mn-lt"/>
              </a:defRPr>
            </a:lvl1pPr>
          </a:lstStyle>
          <a:p>
            <a:pPr marL="0" marR="0" lvl="0" indent="0" algn="ctr" defTabSz="914400" rtl="0" eaLnBrk="1" fontAlgn="auto" latinLnBrk="1" hangingPunct="1">
              <a:lnSpc>
                <a:spcPct val="100000"/>
              </a:lnSpc>
              <a:spcBef>
                <a:spcPct val="20000"/>
              </a:spcBef>
              <a:spcAft>
                <a:spcPts val="0"/>
              </a:spcAft>
              <a:buClrTx/>
              <a:buSzTx/>
              <a:buFont typeface="Arial" pitchFamily="34" charset="0"/>
              <a:buNone/>
              <a:tabLst/>
              <a:defRPr/>
            </a:pPr>
            <a:r>
              <a:rPr lang="en-US" altLang="ko-KR" dirty="0"/>
              <a:t>Insert Your Image</a:t>
            </a:r>
            <a:endParaRPr lang="ko-KR" altLang="en-US" dirty="0"/>
          </a:p>
          <a:p>
            <a:pPr marL="0" lvl="0" indent="0" algn="ctr">
              <a:buNone/>
            </a:pPr>
            <a:endParaRPr lang="ko-KR" altLang="en-US" dirty="0"/>
          </a:p>
        </p:txBody>
      </p:sp>
      <p:sp>
        <p:nvSpPr>
          <p:cNvPr id="8" name="그림 개체 틀 6">
            <a:extLst>
              <a:ext uri="{FF2B5EF4-FFF2-40B4-BE49-F238E27FC236}">
                <a16:creationId xmlns:a16="http://schemas.microsoft.com/office/drawing/2014/main" id="{8D1EE6CC-5B39-473C-97F8-518EC78B6835}"/>
              </a:ext>
            </a:extLst>
          </p:cNvPr>
          <p:cNvSpPr>
            <a:spLocks noGrp="1"/>
          </p:cNvSpPr>
          <p:nvPr>
            <p:ph type="pic" sz="quarter" idx="14" hasCustomPrompt="1"/>
          </p:nvPr>
        </p:nvSpPr>
        <p:spPr>
          <a:xfrm>
            <a:off x="7267884" y="1741253"/>
            <a:ext cx="1908000" cy="2520000"/>
          </a:xfrm>
          <a:prstGeom prst="rect">
            <a:avLst/>
          </a:prstGeom>
          <a:solidFill>
            <a:schemeClr val="bg1">
              <a:lumMod val="95000"/>
            </a:schemeClr>
          </a:solidFill>
        </p:spPr>
        <p:txBody>
          <a:bodyPr wrap="square" tIns="576000" anchor="ctr">
            <a:noAutofit/>
          </a:bodyP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lang="ko-KR" altLang="en-US" sz="1200" baseline="0">
                <a:latin typeface="+mn-lt"/>
              </a:defRPr>
            </a:lvl1pPr>
          </a:lstStyle>
          <a:p>
            <a:pPr marL="0" marR="0" lvl="0" indent="0" algn="ctr" defTabSz="914400" rtl="0" eaLnBrk="1" fontAlgn="auto" latinLnBrk="1" hangingPunct="1">
              <a:lnSpc>
                <a:spcPct val="100000"/>
              </a:lnSpc>
              <a:spcBef>
                <a:spcPct val="20000"/>
              </a:spcBef>
              <a:spcAft>
                <a:spcPts val="0"/>
              </a:spcAft>
              <a:buClrTx/>
              <a:buSzTx/>
              <a:buFont typeface="Arial" pitchFamily="34" charset="0"/>
              <a:buNone/>
              <a:tabLst/>
              <a:defRPr/>
            </a:pPr>
            <a:r>
              <a:rPr lang="en-US" altLang="ko-KR" dirty="0"/>
              <a:t>Insert Your Image</a:t>
            </a:r>
            <a:endParaRPr lang="ko-KR" altLang="en-US" dirty="0"/>
          </a:p>
          <a:p>
            <a:pPr marL="0" lvl="0" indent="0" algn="ctr">
              <a:buNone/>
            </a:pPr>
            <a:endParaRPr lang="ko-KR" altLang="en-US" dirty="0"/>
          </a:p>
        </p:txBody>
      </p:sp>
      <p:sp>
        <p:nvSpPr>
          <p:cNvPr id="9" name="그림 개체 틀 6">
            <a:extLst>
              <a:ext uri="{FF2B5EF4-FFF2-40B4-BE49-F238E27FC236}">
                <a16:creationId xmlns:a16="http://schemas.microsoft.com/office/drawing/2014/main" id="{8E02732D-3B55-422D-9996-957FAF0AA635}"/>
              </a:ext>
            </a:extLst>
          </p:cNvPr>
          <p:cNvSpPr>
            <a:spLocks noGrp="1"/>
          </p:cNvSpPr>
          <p:nvPr>
            <p:ph type="pic" sz="quarter" idx="15" hasCustomPrompt="1"/>
          </p:nvPr>
        </p:nvSpPr>
        <p:spPr>
          <a:xfrm>
            <a:off x="9392725" y="1741253"/>
            <a:ext cx="1908000" cy="2520000"/>
          </a:xfrm>
          <a:prstGeom prst="rect">
            <a:avLst/>
          </a:prstGeom>
          <a:solidFill>
            <a:schemeClr val="bg1">
              <a:lumMod val="95000"/>
            </a:schemeClr>
          </a:solidFill>
        </p:spPr>
        <p:txBody>
          <a:bodyPr wrap="square" tIns="576000" anchor="ctr">
            <a:noAutofit/>
          </a:bodyP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lang="ko-KR" altLang="en-US" sz="1200" baseline="0">
                <a:latin typeface="+mn-lt"/>
              </a:defRPr>
            </a:lvl1pPr>
          </a:lstStyle>
          <a:p>
            <a:pPr marL="0" marR="0" lvl="0" indent="0" algn="ctr" defTabSz="914400" rtl="0" eaLnBrk="1" fontAlgn="auto" latinLnBrk="1" hangingPunct="1">
              <a:lnSpc>
                <a:spcPct val="100000"/>
              </a:lnSpc>
              <a:spcBef>
                <a:spcPct val="20000"/>
              </a:spcBef>
              <a:spcAft>
                <a:spcPts val="0"/>
              </a:spcAft>
              <a:buClrTx/>
              <a:buSzTx/>
              <a:buFont typeface="Arial" pitchFamily="34" charset="0"/>
              <a:buNone/>
              <a:tabLst/>
              <a:defRPr/>
            </a:pPr>
            <a:r>
              <a:rPr lang="en-US" altLang="ko-KR" dirty="0"/>
              <a:t>Insert Your Image</a:t>
            </a:r>
            <a:endParaRPr lang="ko-KR" altLang="en-US" dirty="0"/>
          </a:p>
          <a:p>
            <a:pPr marL="0" lvl="0" indent="0" algn="ctr">
              <a:buNone/>
            </a:pPr>
            <a:endParaRPr lang="ko-KR" altLang="en-US" dirty="0"/>
          </a:p>
        </p:txBody>
      </p:sp>
    </p:spTree>
    <p:extLst>
      <p:ext uri="{BB962C8B-B14F-4D97-AF65-F5344CB8AC3E}">
        <p14:creationId xmlns:p14="http://schemas.microsoft.com/office/powerpoint/2010/main" val="2531719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A44D55-097E-422E-A0B3-604835A6742A}"/>
              </a:ext>
            </a:extLst>
          </p:cNvPr>
          <p:cNvSpPr/>
          <p:nvPr userDrawn="1"/>
        </p:nvSpPr>
        <p:spPr>
          <a:xfrm>
            <a:off x="0" y="2303253"/>
            <a:ext cx="12192000" cy="22514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cs typeface="Arial" pitchFamily="34" charset="0"/>
            </a:endParaRPr>
          </a:p>
        </p:txBody>
      </p:sp>
      <p:sp>
        <p:nvSpPr>
          <p:cNvPr id="3" name="Rectangle 5">
            <a:extLst>
              <a:ext uri="{FF2B5EF4-FFF2-40B4-BE49-F238E27FC236}">
                <a16:creationId xmlns:a16="http://schemas.microsoft.com/office/drawing/2014/main" id="{1C925C01-FEE1-492E-8512-B10BDB521E39}"/>
              </a:ext>
            </a:extLst>
          </p:cNvPr>
          <p:cNvSpPr/>
          <p:nvPr userDrawn="1"/>
        </p:nvSpPr>
        <p:spPr>
          <a:xfrm>
            <a:off x="0" y="4592128"/>
            <a:ext cx="12192000" cy="1035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6">
            <a:extLst>
              <a:ext uri="{FF2B5EF4-FFF2-40B4-BE49-F238E27FC236}">
                <a16:creationId xmlns:a16="http://schemas.microsoft.com/office/drawing/2014/main" id="{B9FAACAB-F737-49F9-BFB3-F3E4D0C18877}"/>
              </a:ext>
            </a:extLst>
          </p:cNvPr>
          <p:cNvSpPr/>
          <p:nvPr userDrawn="1"/>
        </p:nvSpPr>
        <p:spPr>
          <a:xfrm>
            <a:off x="0" y="2162355"/>
            <a:ext cx="12192000" cy="1035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11">
            <a:extLst>
              <a:ext uri="{FF2B5EF4-FFF2-40B4-BE49-F238E27FC236}">
                <a16:creationId xmlns:a16="http://schemas.microsoft.com/office/drawing/2014/main" id="{744B90A8-112D-45DE-B6E9-528ECD4703F0}"/>
              </a:ext>
            </a:extLst>
          </p:cNvPr>
          <p:cNvSpPr>
            <a:spLocks noGrp="1"/>
          </p:cNvSpPr>
          <p:nvPr>
            <p:ph type="pic" sz="quarter" idx="10" hasCustomPrompt="1"/>
          </p:nvPr>
        </p:nvSpPr>
        <p:spPr>
          <a:xfrm>
            <a:off x="6961516" y="573702"/>
            <a:ext cx="4468483" cy="5710596"/>
          </a:xfrm>
          <a:prstGeom prst="rect">
            <a:avLst/>
          </a:pr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800"/>
            </a:lvl1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1757818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72103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E7B8CC01-B908-43C1-923F-D50CBD291B60}"/>
              </a:ext>
            </a:extLst>
          </p:cNvPr>
          <p:cNvSpPr>
            <a:spLocks noGrp="1"/>
          </p:cNvSpPr>
          <p:nvPr>
            <p:ph type="pic" sz="quarter" idx="14" hasCustomPrompt="1"/>
          </p:nvPr>
        </p:nvSpPr>
        <p:spPr>
          <a:xfrm>
            <a:off x="0" y="0"/>
            <a:ext cx="6504010" cy="6858000"/>
          </a:xfrm>
          <a:custGeom>
            <a:avLst/>
            <a:gdLst>
              <a:gd name="connsiteX0" fmla="*/ 2612170 w 6504010"/>
              <a:gd name="connsiteY0" fmla="*/ 0 h 6858000"/>
              <a:gd name="connsiteX1" fmla="*/ 4486354 w 6504010"/>
              <a:gd name="connsiteY1" fmla="*/ 0 h 6858000"/>
              <a:gd name="connsiteX2" fmla="*/ 6504010 w 6504010"/>
              <a:gd name="connsiteY2" fmla="*/ 4666806 h 6858000"/>
              <a:gd name="connsiteX3" fmla="*/ 1435812 w 6504010"/>
              <a:gd name="connsiteY3" fmla="*/ 6858000 h 6858000"/>
              <a:gd name="connsiteX4" fmla="*/ 1101944 w 6504010"/>
              <a:gd name="connsiteY4" fmla="*/ 6858000 h 6858000"/>
              <a:gd name="connsiteX5" fmla="*/ 0 w 6504010"/>
              <a:gd name="connsiteY5" fmla="*/ 4309223 h 6858000"/>
              <a:gd name="connsiteX6" fmla="*/ 0 w 6504010"/>
              <a:gd name="connsiteY6" fmla="*/ 112935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04010" h="6858000">
                <a:moveTo>
                  <a:pt x="2612170" y="0"/>
                </a:moveTo>
                <a:lnTo>
                  <a:pt x="4486354" y="0"/>
                </a:lnTo>
                <a:lnTo>
                  <a:pt x="6504010" y="4666806"/>
                </a:lnTo>
                <a:lnTo>
                  <a:pt x="1435812" y="6858000"/>
                </a:lnTo>
                <a:lnTo>
                  <a:pt x="1101944" y="6858000"/>
                </a:lnTo>
                <a:lnTo>
                  <a:pt x="0" y="4309223"/>
                </a:lnTo>
                <a:lnTo>
                  <a:pt x="0" y="1129351"/>
                </a:lnTo>
                <a:close/>
              </a:path>
            </a:pathLst>
          </a:custGeom>
          <a:solidFill>
            <a:schemeClr val="bg1">
              <a:lumMod val="95000"/>
            </a:schemeClr>
          </a:solidFill>
        </p:spPr>
        <p:txBody>
          <a:bodyPr wrap="square" anchor="ctr">
            <a:noAutofit/>
          </a:bodyPr>
          <a:lstStyle>
            <a:lvl1pPr marL="0" indent="0" algn="ctr">
              <a:buNone/>
              <a:defRPr sz="1600">
                <a:solidFill>
                  <a:schemeClr val="tx1">
                    <a:lumMod val="75000"/>
                    <a:lumOff val="25000"/>
                  </a:schemeClr>
                </a:solidFill>
                <a:latin typeface="+mn-lt"/>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1296276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7191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Contents slide layout">
    <p:spTree>
      <p:nvGrpSpPr>
        <p:cNvPr id="1" name=""/>
        <p:cNvGrpSpPr/>
        <p:nvPr/>
      </p:nvGrpSpPr>
      <p:grpSpPr>
        <a:xfrm>
          <a:off x="0" y="0"/>
          <a:ext cx="0" cy="0"/>
          <a:chOff x="0" y="0"/>
          <a:chExt cx="0" cy="0"/>
        </a:xfrm>
      </p:grpSpPr>
      <p:sp>
        <p:nvSpPr>
          <p:cNvPr id="2" name="액자 12">
            <a:extLst>
              <a:ext uri="{FF2B5EF4-FFF2-40B4-BE49-F238E27FC236}">
                <a16:creationId xmlns:a16="http://schemas.microsoft.com/office/drawing/2014/main" id="{BB349F8A-D3D6-4420-A053-2F749AF60E06}"/>
              </a:ext>
            </a:extLst>
          </p:cNvPr>
          <p:cNvSpPr/>
          <p:nvPr userDrawn="1"/>
        </p:nvSpPr>
        <p:spPr>
          <a:xfrm>
            <a:off x="547181" y="1761846"/>
            <a:ext cx="11097638" cy="3334311"/>
          </a:xfrm>
          <a:prstGeom prst="frame">
            <a:avLst>
              <a:gd name="adj1" fmla="val 241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3" name="그림 개체 틀 2">
            <a:extLst>
              <a:ext uri="{FF2B5EF4-FFF2-40B4-BE49-F238E27FC236}">
                <a16:creationId xmlns:a16="http://schemas.microsoft.com/office/drawing/2014/main" id="{9691762B-49EB-48A3-A86B-198F2A9709B3}"/>
              </a:ext>
            </a:extLst>
          </p:cNvPr>
          <p:cNvSpPr>
            <a:spLocks noGrp="1"/>
          </p:cNvSpPr>
          <p:nvPr>
            <p:ph type="pic" sz="quarter" idx="10" hasCustomPrompt="1"/>
          </p:nvPr>
        </p:nvSpPr>
        <p:spPr>
          <a:xfrm>
            <a:off x="910352" y="569068"/>
            <a:ext cx="3661647" cy="5719864"/>
          </a:xfrm>
          <a:prstGeom prst="rect">
            <a:avLst/>
          </a:prstGeom>
          <a:solidFill>
            <a:schemeClr val="bg1">
              <a:lumMod val="95000"/>
            </a:schemeClr>
          </a:solidFill>
          <a:ln w="152400">
            <a:noFill/>
          </a:ln>
          <a:effectLst/>
        </p:spPr>
        <p:txBody>
          <a:bodyPr anchor="ct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1206276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50821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Contents slide layout">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014370B4-3C13-45C0-A952-B00548121584}"/>
              </a:ext>
            </a:extLst>
          </p:cNvPr>
          <p:cNvSpPr/>
          <p:nvPr userDrawn="1"/>
        </p:nvSpPr>
        <p:spPr>
          <a:xfrm>
            <a:off x="1" y="0"/>
            <a:ext cx="388402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nvGrpSpPr>
          <p:cNvPr id="3" name="Group 5">
            <a:extLst>
              <a:ext uri="{FF2B5EF4-FFF2-40B4-BE49-F238E27FC236}">
                <a16:creationId xmlns:a16="http://schemas.microsoft.com/office/drawing/2014/main" id="{9E4B51B4-EE18-4819-8088-68502663D7B7}"/>
              </a:ext>
            </a:extLst>
          </p:cNvPr>
          <p:cNvGrpSpPr/>
          <p:nvPr userDrawn="1"/>
        </p:nvGrpSpPr>
        <p:grpSpPr>
          <a:xfrm>
            <a:off x="4484680" y="2679371"/>
            <a:ext cx="2029599" cy="3505672"/>
            <a:chOff x="1438761" y="2033015"/>
            <a:chExt cx="1980000" cy="3420000"/>
          </a:xfrm>
        </p:grpSpPr>
        <p:sp>
          <p:nvSpPr>
            <p:cNvPr id="4" name="Rounded Rectangle 41">
              <a:extLst>
                <a:ext uri="{FF2B5EF4-FFF2-40B4-BE49-F238E27FC236}">
                  <a16:creationId xmlns:a16="http://schemas.microsoft.com/office/drawing/2014/main" id="{C9356105-17CA-4587-B47D-ABD55F0030F2}"/>
                </a:ext>
              </a:extLst>
            </p:cNvPr>
            <p:cNvSpPr/>
            <p:nvPr userDrawn="1"/>
          </p:nvSpPr>
          <p:spPr>
            <a:xfrm>
              <a:off x="1438761" y="2033015"/>
              <a:ext cx="1980000" cy="3420000"/>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 name="Rectangle 42">
              <a:extLst>
                <a:ext uri="{FF2B5EF4-FFF2-40B4-BE49-F238E27FC236}">
                  <a16:creationId xmlns:a16="http://schemas.microsoft.com/office/drawing/2014/main" id="{98DE00C6-A201-4607-947A-9B6A7FB91E56}"/>
                </a:ext>
              </a:extLst>
            </p:cNvPr>
            <p:cNvSpPr/>
            <p:nvPr userDrawn="1"/>
          </p:nvSpPr>
          <p:spPr>
            <a:xfrm>
              <a:off x="2310398" y="2205587"/>
              <a:ext cx="236725" cy="45719"/>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6" name="Group 6">
              <a:extLst>
                <a:ext uri="{FF2B5EF4-FFF2-40B4-BE49-F238E27FC236}">
                  <a16:creationId xmlns:a16="http://schemas.microsoft.com/office/drawing/2014/main" id="{02E1FF0A-C482-45AA-BBA3-9B4078609158}"/>
                </a:ext>
              </a:extLst>
            </p:cNvPr>
            <p:cNvGrpSpPr/>
            <p:nvPr userDrawn="1"/>
          </p:nvGrpSpPr>
          <p:grpSpPr>
            <a:xfrm>
              <a:off x="2332851" y="5138854"/>
              <a:ext cx="191820" cy="211002"/>
              <a:chOff x="2453209" y="5151638"/>
              <a:chExt cx="191820" cy="211002"/>
            </a:xfrm>
          </p:grpSpPr>
          <p:sp>
            <p:nvSpPr>
              <p:cNvPr id="7" name="Oval 44">
                <a:extLst>
                  <a:ext uri="{FF2B5EF4-FFF2-40B4-BE49-F238E27FC236}">
                    <a16:creationId xmlns:a16="http://schemas.microsoft.com/office/drawing/2014/main" id="{A02E90A4-46B5-4BA7-9477-F169F8CD3F13}"/>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 name="Rounded Rectangle 45">
                <a:extLst>
                  <a:ext uri="{FF2B5EF4-FFF2-40B4-BE49-F238E27FC236}">
                    <a16:creationId xmlns:a16="http://schemas.microsoft.com/office/drawing/2014/main" id="{ED43A757-B80F-4F70-B31F-9A2BEB28CAD4}"/>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grpSp>
        <p:nvGrpSpPr>
          <p:cNvPr id="9" name="Group 5">
            <a:extLst>
              <a:ext uri="{FF2B5EF4-FFF2-40B4-BE49-F238E27FC236}">
                <a16:creationId xmlns:a16="http://schemas.microsoft.com/office/drawing/2014/main" id="{C8576216-C640-4674-AC56-2890C67BD9E5}"/>
              </a:ext>
            </a:extLst>
          </p:cNvPr>
          <p:cNvGrpSpPr/>
          <p:nvPr userDrawn="1"/>
        </p:nvGrpSpPr>
        <p:grpSpPr>
          <a:xfrm>
            <a:off x="6976147" y="2717584"/>
            <a:ext cx="2029599" cy="3505672"/>
            <a:chOff x="1438761" y="2033015"/>
            <a:chExt cx="1980000" cy="3420000"/>
          </a:xfrm>
        </p:grpSpPr>
        <p:sp>
          <p:nvSpPr>
            <p:cNvPr id="10" name="Rounded Rectangle 41">
              <a:extLst>
                <a:ext uri="{FF2B5EF4-FFF2-40B4-BE49-F238E27FC236}">
                  <a16:creationId xmlns:a16="http://schemas.microsoft.com/office/drawing/2014/main" id="{4F04F9F0-E35F-4AC4-8AEB-5B346C93BDE8}"/>
                </a:ext>
              </a:extLst>
            </p:cNvPr>
            <p:cNvSpPr/>
            <p:nvPr userDrawn="1"/>
          </p:nvSpPr>
          <p:spPr>
            <a:xfrm>
              <a:off x="1438761" y="2033015"/>
              <a:ext cx="1980000" cy="3420000"/>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 name="Rectangle 42">
              <a:extLst>
                <a:ext uri="{FF2B5EF4-FFF2-40B4-BE49-F238E27FC236}">
                  <a16:creationId xmlns:a16="http://schemas.microsoft.com/office/drawing/2014/main" id="{A0F1F4A1-65E1-495C-B229-251EFD3FB253}"/>
                </a:ext>
              </a:extLst>
            </p:cNvPr>
            <p:cNvSpPr/>
            <p:nvPr userDrawn="1"/>
          </p:nvSpPr>
          <p:spPr>
            <a:xfrm>
              <a:off x="2310398" y="2205587"/>
              <a:ext cx="236725" cy="45719"/>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12" name="Group 6">
              <a:extLst>
                <a:ext uri="{FF2B5EF4-FFF2-40B4-BE49-F238E27FC236}">
                  <a16:creationId xmlns:a16="http://schemas.microsoft.com/office/drawing/2014/main" id="{02AB1FDC-BB35-4273-948F-D269A59ED959}"/>
                </a:ext>
              </a:extLst>
            </p:cNvPr>
            <p:cNvGrpSpPr/>
            <p:nvPr userDrawn="1"/>
          </p:nvGrpSpPr>
          <p:grpSpPr>
            <a:xfrm>
              <a:off x="2332851" y="5138854"/>
              <a:ext cx="191820" cy="211002"/>
              <a:chOff x="2453209" y="5151638"/>
              <a:chExt cx="191820" cy="211002"/>
            </a:xfrm>
          </p:grpSpPr>
          <p:sp>
            <p:nvSpPr>
              <p:cNvPr id="13" name="Oval 44">
                <a:extLst>
                  <a:ext uri="{FF2B5EF4-FFF2-40B4-BE49-F238E27FC236}">
                    <a16:creationId xmlns:a16="http://schemas.microsoft.com/office/drawing/2014/main" id="{00BBB89C-B084-4AC1-BED6-BC1DC17D5220}"/>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4" name="Rounded Rectangle 45">
                <a:extLst>
                  <a:ext uri="{FF2B5EF4-FFF2-40B4-BE49-F238E27FC236}">
                    <a16:creationId xmlns:a16="http://schemas.microsoft.com/office/drawing/2014/main" id="{5982A1AE-2C2E-448E-9F4B-BC9CCDEA1A4E}"/>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grpSp>
        <p:nvGrpSpPr>
          <p:cNvPr id="15" name="Group 5">
            <a:extLst>
              <a:ext uri="{FF2B5EF4-FFF2-40B4-BE49-F238E27FC236}">
                <a16:creationId xmlns:a16="http://schemas.microsoft.com/office/drawing/2014/main" id="{3A368425-7072-4F51-8EE5-01E1BFEB50EB}"/>
              </a:ext>
            </a:extLst>
          </p:cNvPr>
          <p:cNvGrpSpPr/>
          <p:nvPr userDrawn="1"/>
        </p:nvGrpSpPr>
        <p:grpSpPr>
          <a:xfrm>
            <a:off x="9467615" y="2727858"/>
            <a:ext cx="2029599" cy="3505672"/>
            <a:chOff x="1438761" y="2033015"/>
            <a:chExt cx="1980000" cy="3420000"/>
          </a:xfrm>
        </p:grpSpPr>
        <p:sp>
          <p:nvSpPr>
            <p:cNvPr id="16" name="Rounded Rectangle 41">
              <a:extLst>
                <a:ext uri="{FF2B5EF4-FFF2-40B4-BE49-F238E27FC236}">
                  <a16:creationId xmlns:a16="http://schemas.microsoft.com/office/drawing/2014/main" id="{54A602E3-D4AC-44ED-A99F-190A1CDB8BD5}"/>
                </a:ext>
              </a:extLst>
            </p:cNvPr>
            <p:cNvSpPr/>
            <p:nvPr userDrawn="1"/>
          </p:nvSpPr>
          <p:spPr>
            <a:xfrm>
              <a:off x="1438761" y="2033015"/>
              <a:ext cx="1980000" cy="3420000"/>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 name="Rectangle 42">
              <a:extLst>
                <a:ext uri="{FF2B5EF4-FFF2-40B4-BE49-F238E27FC236}">
                  <a16:creationId xmlns:a16="http://schemas.microsoft.com/office/drawing/2014/main" id="{F63D52AB-F36A-46A1-848A-8D7692D3CC68}"/>
                </a:ext>
              </a:extLst>
            </p:cNvPr>
            <p:cNvSpPr/>
            <p:nvPr userDrawn="1"/>
          </p:nvSpPr>
          <p:spPr>
            <a:xfrm>
              <a:off x="2310398" y="2205587"/>
              <a:ext cx="236725" cy="45719"/>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18" name="Group 6">
              <a:extLst>
                <a:ext uri="{FF2B5EF4-FFF2-40B4-BE49-F238E27FC236}">
                  <a16:creationId xmlns:a16="http://schemas.microsoft.com/office/drawing/2014/main" id="{04D310C5-4BF6-4703-AB41-9C3406E92015}"/>
                </a:ext>
              </a:extLst>
            </p:cNvPr>
            <p:cNvGrpSpPr/>
            <p:nvPr userDrawn="1"/>
          </p:nvGrpSpPr>
          <p:grpSpPr>
            <a:xfrm>
              <a:off x="2332851" y="5138854"/>
              <a:ext cx="191820" cy="211002"/>
              <a:chOff x="2453209" y="5151638"/>
              <a:chExt cx="191820" cy="211002"/>
            </a:xfrm>
          </p:grpSpPr>
          <p:sp>
            <p:nvSpPr>
              <p:cNvPr id="19" name="Oval 44">
                <a:extLst>
                  <a:ext uri="{FF2B5EF4-FFF2-40B4-BE49-F238E27FC236}">
                    <a16:creationId xmlns:a16="http://schemas.microsoft.com/office/drawing/2014/main" id="{30DA0AB5-96D5-49C1-9953-DD88116AAD83}"/>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0" name="Rounded Rectangle 45">
                <a:extLst>
                  <a:ext uri="{FF2B5EF4-FFF2-40B4-BE49-F238E27FC236}">
                    <a16:creationId xmlns:a16="http://schemas.microsoft.com/office/drawing/2014/main" id="{763C3B04-1D32-454A-9E00-E56FD5E22D27}"/>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sp>
        <p:nvSpPr>
          <p:cNvPr id="21" name="Picture Placeholder 2">
            <a:extLst>
              <a:ext uri="{FF2B5EF4-FFF2-40B4-BE49-F238E27FC236}">
                <a16:creationId xmlns:a16="http://schemas.microsoft.com/office/drawing/2014/main" id="{88422095-435B-47AA-9CCA-322F366DB3C8}"/>
              </a:ext>
            </a:extLst>
          </p:cNvPr>
          <p:cNvSpPr>
            <a:spLocks noGrp="1"/>
          </p:cNvSpPr>
          <p:nvPr>
            <p:ph type="pic" idx="16" hasCustomPrompt="1"/>
          </p:nvPr>
        </p:nvSpPr>
        <p:spPr>
          <a:xfrm>
            <a:off x="4602823" y="3009935"/>
            <a:ext cx="1797978" cy="2794757"/>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22" name="Picture Placeholder 2">
            <a:extLst>
              <a:ext uri="{FF2B5EF4-FFF2-40B4-BE49-F238E27FC236}">
                <a16:creationId xmlns:a16="http://schemas.microsoft.com/office/drawing/2014/main" id="{4E14DFC6-4271-494B-82A9-1FCC7226F65C}"/>
              </a:ext>
            </a:extLst>
          </p:cNvPr>
          <p:cNvSpPr>
            <a:spLocks noGrp="1"/>
          </p:cNvSpPr>
          <p:nvPr>
            <p:ph type="pic" idx="17" hasCustomPrompt="1"/>
          </p:nvPr>
        </p:nvSpPr>
        <p:spPr>
          <a:xfrm>
            <a:off x="7094290" y="3009935"/>
            <a:ext cx="1797978" cy="2794757"/>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23" name="Picture Placeholder 2">
            <a:extLst>
              <a:ext uri="{FF2B5EF4-FFF2-40B4-BE49-F238E27FC236}">
                <a16:creationId xmlns:a16="http://schemas.microsoft.com/office/drawing/2014/main" id="{A3772017-7DA7-4FE0-A85B-FD49517CE8C0}"/>
              </a:ext>
            </a:extLst>
          </p:cNvPr>
          <p:cNvSpPr>
            <a:spLocks noGrp="1"/>
          </p:cNvSpPr>
          <p:nvPr>
            <p:ph type="pic" idx="18" hasCustomPrompt="1"/>
          </p:nvPr>
        </p:nvSpPr>
        <p:spPr>
          <a:xfrm>
            <a:off x="9585758" y="3009935"/>
            <a:ext cx="1797978" cy="2794757"/>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24" name="Oval 11">
            <a:extLst>
              <a:ext uri="{FF2B5EF4-FFF2-40B4-BE49-F238E27FC236}">
                <a16:creationId xmlns:a16="http://schemas.microsoft.com/office/drawing/2014/main" id="{99F1FA95-725F-4570-B40D-43A61D68A90A}"/>
              </a:ext>
            </a:extLst>
          </p:cNvPr>
          <p:cNvSpPr/>
          <p:nvPr userDrawn="1"/>
        </p:nvSpPr>
        <p:spPr>
          <a:xfrm>
            <a:off x="6000620" y="5764092"/>
            <a:ext cx="6959602" cy="504057"/>
          </a:xfrm>
          <a:prstGeom prst="ellipse">
            <a:avLst/>
          </a:prstGeom>
          <a:solidFill>
            <a:schemeClr val="tx1">
              <a:lumMod val="50000"/>
              <a:lumOff val="50000"/>
            </a:schemeClr>
          </a:solidFill>
          <a:ln>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Tree>
    <p:extLst>
      <p:ext uri="{BB962C8B-B14F-4D97-AF65-F5344CB8AC3E}">
        <p14:creationId xmlns:p14="http://schemas.microsoft.com/office/powerpoint/2010/main" val="25453283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72554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_Contents slide layout">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27E9E532-B52F-4195-9769-854E30154B55}"/>
              </a:ext>
            </a:extLst>
          </p:cNvPr>
          <p:cNvSpPr>
            <a:spLocks noGrp="1"/>
          </p:cNvSpPr>
          <p:nvPr>
            <p:ph type="pic" idx="1" hasCustomPrompt="1"/>
          </p:nvPr>
        </p:nvSpPr>
        <p:spPr>
          <a:xfrm>
            <a:off x="4092000" y="0"/>
            <a:ext cx="8100000" cy="3960000"/>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3" name="Picture Placeholder 2">
            <a:extLst>
              <a:ext uri="{FF2B5EF4-FFF2-40B4-BE49-F238E27FC236}">
                <a16:creationId xmlns:a16="http://schemas.microsoft.com/office/drawing/2014/main" id="{DA4B0386-33B4-4AE2-946E-6347B22040BB}"/>
              </a:ext>
            </a:extLst>
          </p:cNvPr>
          <p:cNvSpPr>
            <a:spLocks noGrp="1"/>
          </p:cNvSpPr>
          <p:nvPr>
            <p:ph type="pic" idx="10" hasCustomPrompt="1"/>
          </p:nvPr>
        </p:nvSpPr>
        <p:spPr>
          <a:xfrm>
            <a:off x="0" y="3960000"/>
            <a:ext cx="4092000" cy="2898000"/>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4" name="Rectangle 3">
            <a:extLst>
              <a:ext uri="{FF2B5EF4-FFF2-40B4-BE49-F238E27FC236}">
                <a16:creationId xmlns:a16="http://schemas.microsoft.com/office/drawing/2014/main" id="{F42F70AE-AA28-47B8-ADF1-78729B8D0C2E}"/>
              </a:ext>
            </a:extLst>
          </p:cNvPr>
          <p:cNvSpPr/>
          <p:nvPr userDrawn="1"/>
        </p:nvSpPr>
        <p:spPr>
          <a:xfrm>
            <a:off x="4200000" y="4050000"/>
            <a:ext cx="7992000" cy="2808000"/>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b="1" dirty="0">
              <a:latin typeface="+mn-lt"/>
            </a:endParaRPr>
          </a:p>
        </p:txBody>
      </p:sp>
    </p:spTree>
    <p:extLst>
      <p:ext uri="{BB962C8B-B14F-4D97-AF65-F5344CB8AC3E}">
        <p14:creationId xmlns:p14="http://schemas.microsoft.com/office/powerpoint/2010/main" val="2243333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14252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Contents slide layout">
    <p:spTree>
      <p:nvGrpSpPr>
        <p:cNvPr id="1" name=""/>
        <p:cNvGrpSpPr/>
        <p:nvPr/>
      </p:nvGrpSpPr>
      <p:grpSpPr>
        <a:xfrm>
          <a:off x="0" y="0"/>
          <a:ext cx="0" cy="0"/>
          <a:chOff x="0" y="0"/>
          <a:chExt cx="0" cy="0"/>
        </a:xfrm>
      </p:grpSpPr>
      <p:sp>
        <p:nvSpPr>
          <p:cNvPr id="2" name="Oval 11">
            <a:extLst>
              <a:ext uri="{FF2B5EF4-FFF2-40B4-BE49-F238E27FC236}">
                <a16:creationId xmlns:a16="http://schemas.microsoft.com/office/drawing/2014/main" id="{D984738B-46DB-4E68-8584-37E420407CAF}"/>
              </a:ext>
            </a:extLst>
          </p:cNvPr>
          <p:cNvSpPr/>
          <p:nvPr userDrawn="1"/>
        </p:nvSpPr>
        <p:spPr>
          <a:xfrm>
            <a:off x="6000620" y="5764092"/>
            <a:ext cx="6959602" cy="504057"/>
          </a:xfrm>
          <a:prstGeom prst="ellipse">
            <a:avLst/>
          </a:prstGeom>
          <a:solidFill>
            <a:schemeClr val="tx1">
              <a:lumMod val="50000"/>
              <a:lumOff val="50000"/>
            </a:schemeClr>
          </a:solidFill>
          <a:ln>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3" name="Oval 11">
            <a:extLst>
              <a:ext uri="{FF2B5EF4-FFF2-40B4-BE49-F238E27FC236}">
                <a16:creationId xmlns:a16="http://schemas.microsoft.com/office/drawing/2014/main" id="{1EF47FAD-E9FE-4655-9C18-2281F00609C6}"/>
              </a:ext>
            </a:extLst>
          </p:cNvPr>
          <p:cNvSpPr/>
          <p:nvPr userDrawn="1"/>
        </p:nvSpPr>
        <p:spPr>
          <a:xfrm>
            <a:off x="6000620" y="2958188"/>
            <a:ext cx="6959602" cy="504057"/>
          </a:xfrm>
          <a:prstGeom prst="ellipse">
            <a:avLst/>
          </a:prstGeom>
          <a:solidFill>
            <a:schemeClr val="tx1">
              <a:lumMod val="50000"/>
              <a:lumOff val="50000"/>
            </a:schemeClr>
          </a:solidFill>
          <a:ln>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nvGrpSpPr>
          <p:cNvPr id="4" name="Group 12">
            <a:extLst>
              <a:ext uri="{FF2B5EF4-FFF2-40B4-BE49-F238E27FC236}">
                <a16:creationId xmlns:a16="http://schemas.microsoft.com/office/drawing/2014/main" id="{69D03589-94E1-4EF8-85A4-3C81F0DA1CBB}"/>
              </a:ext>
            </a:extLst>
          </p:cNvPr>
          <p:cNvGrpSpPr/>
          <p:nvPr userDrawn="1"/>
        </p:nvGrpSpPr>
        <p:grpSpPr>
          <a:xfrm>
            <a:off x="7397562" y="792688"/>
            <a:ext cx="4157729" cy="2426868"/>
            <a:chOff x="-548507" y="477868"/>
            <a:chExt cx="11570449" cy="6357177"/>
          </a:xfrm>
        </p:grpSpPr>
        <p:sp>
          <p:nvSpPr>
            <p:cNvPr id="5" name="Freeform: Shape 21">
              <a:extLst>
                <a:ext uri="{FF2B5EF4-FFF2-40B4-BE49-F238E27FC236}">
                  <a16:creationId xmlns:a16="http://schemas.microsoft.com/office/drawing/2014/main" id="{B8912ED9-1F51-4F24-86AA-66A8A2FAC133}"/>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endParaRPr lang="en-US"/>
            </a:p>
          </p:txBody>
        </p:sp>
        <p:sp>
          <p:nvSpPr>
            <p:cNvPr id="6" name="Freeform: Shape 22">
              <a:extLst>
                <a:ext uri="{FF2B5EF4-FFF2-40B4-BE49-F238E27FC236}">
                  <a16:creationId xmlns:a16="http://schemas.microsoft.com/office/drawing/2014/main" id="{39CCC3E3-83BF-4615-B176-D600377138AB}"/>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a:p>
          </p:txBody>
        </p:sp>
        <p:sp>
          <p:nvSpPr>
            <p:cNvPr id="7" name="Freeform: Shape 23">
              <a:extLst>
                <a:ext uri="{FF2B5EF4-FFF2-40B4-BE49-F238E27FC236}">
                  <a16:creationId xmlns:a16="http://schemas.microsoft.com/office/drawing/2014/main" id="{1BB4B631-0793-4EC4-948F-DBB77F89F32E}"/>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a:p>
          </p:txBody>
        </p:sp>
        <p:sp>
          <p:nvSpPr>
            <p:cNvPr id="8" name="Freeform: Shape 24">
              <a:extLst>
                <a:ext uri="{FF2B5EF4-FFF2-40B4-BE49-F238E27FC236}">
                  <a16:creationId xmlns:a16="http://schemas.microsoft.com/office/drawing/2014/main" id="{46901BAE-5177-4F15-8882-8A866D8919C6}"/>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endParaRPr lang="en-US" dirty="0"/>
            </a:p>
          </p:txBody>
        </p:sp>
        <p:sp>
          <p:nvSpPr>
            <p:cNvPr id="9" name="Freeform: Shape 25">
              <a:extLst>
                <a:ext uri="{FF2B5EF4-FFF2-40B4-BE49-F238E27FC236}">
                  <a16:creationId xmlns:a16="http://schemas.microsoft.com/office/drawing/2014/main" id="{EF305665-F54D-429D-A14B-170A9B1B6E24}"/>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endParaRPr lang="en-US"/>
            </a:p>
          </p:txBody>
        </p:sp>
        <p:grpSp>
          <p:nvGrpSpPr>
            <p:cNvPr id="10" name="Group 26">
              <a:extLst>
                <a:ext uri="{FF2B5EF4-FFF2-40B4-BE49-F238E27FC236}">
                  <a16:creationId xmlns:a16="http://schemas.microsoft.com/office/drawing/2014/main" id="{4D1C3DB9-35EC-4484-B208-3868E5CD398B}"/>
                </a:ext>
              </a:extLst>
            </p:cNvPr>
            <p:cNvGrpSpPr/>
            <p:nvPr/>
          </p:nvGrpSpPr>
          <p:grpSpPr>
            <a:xfrm>
              <a:off x="1606" y="6382978"/>
              <a:ext cx="413937" cy="115242"/>
              <a:chOff x="5955" y="6353672"/>
              <a:chExt cx="413937" cy="115242"/>
            </a:xfrm>
          </p:grpSpPr>
          <p:sp>
            <p:nvSpPr>
              <p:cNvPr id="15" name="Rectangle: Rounded Corners 31">
                <a:extLst>
                  <a:ext uri="{FF2B5EF4-FFF2-40B4-BE49-F238E27FC236}">
                    <a16:creationId xmlns:a16="http://schemas.microsoft.com/office/drawing/2014/main" id="{D15A82CB-BC0F-459D-B41B-8A1BFCA8060F}"/>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32">
                <a:extLst>
                  <a:ext uri="{FF2B5EF4-FFF2-40B4-BE49-F238E27FC236}">
                    <a16:creationId xmlns:a16="http://schemas.microsoft.com/office/drawing/2014/main" id="{BE22D75E-CD88-4E0B-9C14-762EBFC7231A}"/>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27">
              <a:extLst>
                <a:ext uri="{FF2B5EF4-FFF2-40B4-BE49-F238E27FC236}">
                  <a16:creationId xmlns:a16="http://schemas.microsoft.com/office/drawing/2014/main" id="{572FD46C-CB8F-4974-B0C2-810E3C9A8418}"/>
                </a:ext>
              </a:extLst>
            </p:cNvPr>
            <p:cNvGrpSpPr/>
            <p:nvPr/>
          </p:nvGrpSpPr>
          <p:grpSpPr>
            <a:xfrm>
              <a:off x="9855291" y="6381600"/>
              <a:ext cx="885989" cy="115242"/>
              <a:chOff x="5955" y="6353672"/>
              <a:chExt cx="413937" cy="115242"/>
            </a:xfrm>
          </p:grpSpPr>
          <p:sp>
            <p:nvSpPr>
              <p:cNvPr id="13" name="Rectangle: Rounded Corners 29">
                <a:extLst>
                  <a:ext uri="{FF2B5EF4-FFF2-40B4-BE49-F238E27FC236}">
                    <a16:creationId xmlns:a16="http://schemas.microsoft.com/office/drawing/2014/main" id="{7672D1E1-BFB8-4023-BB75-A4F701F1093E}"/>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30">
                <a:extLst>
                  <a:ext uri="{FF2B5EF4-FFF2-40B4-BE49-F238E27FC236}">
                    <a16:creationId xmlns:a16="http://schemas.microsoft.com/office/drawing/2014/main" id="{8DDB581F-7D4E-45C3-9A6C-92C141A2ACB1}"/>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 name="Freeform: Shape 28">
              <a:extLst>
                <a:ext uri="{FF2B5EF4-FFF2-40B4-BE49-F238E27FC236}">
                  <a16:creationId xmlns:a16="http://schemas.microsoft.com/office/drawing/2014/main" id="{BEFC7E2A-B774-4752-AACD-0911CCE5FBCA}"/>
                </a:ext>
              </a:extLst>
            </p:cNvPr>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grpSp>
        <p:nvGrpSpPr>
          <p:cNvPr id="17" name="Group 12">
            <a:extLst>
              <a:ext uri="{FF2B5EF4-FFF2-40B4-BE49-F238E27FC236}">
                <a16:creationId xmlns:a16="http://schemas.microsoft.com/office/drawing/2014/main" id="{CBCAAE18-DC02-4BAB-A31F-FB0F77C5EB8F}"/>
              </a:ext>
            </a:extLst>
          </p:cNvPr>
          <p:cNvGrpSpPr/>
          <p:nvPr userDrawn="1"/>
        </p:nvGrpSpPr>
        <p:grpSpPr>
          <a:xfrm>
            <a:off x="7397562" y="3619369"/>
            <a:ext cx="4157729" cy="2426868"/>
            <a:chOff x="-548507" y="477868"/>
            <a:chExt cx="11570449" cy="6357177"/>
          </a:xfrm>
        </p:grpSpPr>
        <p:sp>
          <p:nvSpPr>
            <p:cNvPr id="18" name="Freeform: Shape 21">
              <a:extLst>
                <a:ext uri="{FF2B5EF4-FFF2-40B4-BE49-F238E27FC236}">
                  <a16:creationId xmlns:a16="http://schemas.microsoft.com/office/drawing/2014/main" id="{55BDDAA0-6882-4B7F-9F51-479405880209}"/>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endParaRPr lang="en-US"/>
            </a:p>
          </p:txBody>
        </p:sp>
        <p:sp>
          <p:nvSpPr>
            <p:cNvPr id="19" name="Freeform: Shape 22">
              <a:extLst>
                <a:ext uri="{FF2B5EF4-FFF2-40B4-BE49-F238E27FC236}">
                  <a16:creationId xmlns:a16="http://schemas.microsoft.com/office/drawing/2014/main" id="{32CEF7DE-E805-4F48-8F87-F86553A0A1B0}"/>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a:p>
          </p:txBody>
        </p:sp>
        <p:sp>
          <p:nvSpPr>
            <p:cNvPr id="20" name="Freeform: Shape 23">
              <a:extLst>
                <a:ext uri="{FF2B5EF4-FFF2-40B4-BE49-F238E27FC236}">
                  <a16:creationId xmlns:a16="http://schemas.microsoft.com/office/drawing/2014/main" id="{E3104BB3-45A0-42A7-9B66-73473F9789F5}"/>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a:p>
          </p:txBody>
        </p:sp>
        <p:sp>
          <p:nvSpPr>
            <p:cNvPr id="21" name="Freeform: Shape 24">
              <a:extLst>
                <a:ext uri="{FF2B5EF4-FFF2-40B4-BE49-F238E27FC236}">
                  <a16:creationId xmlns:a16="http://schemas.microsoft.com/office/drawing/2014/main" id="{2916E959-0FE4-4F7A-AA5A-08CE113BD11E}"/>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endParaRPr lang="en-US" dirty="0"/>
            </a:p>
          </p:txBody>
        </p:sp>
        <p:sp>
          <p:nvSpPr>
            <p:cNvPr id="22" name="Freeform: Shape 25">
              <a:extLst>
                <a:ext uri="{FF2B5EF4-FFF2-40B4-BE49-F238E27FC236}">
                  <a16:creationId xmlns:a16="http://schemas.microsoft.com/office/drawing/2014/main" id="{7FAB6DCA-2E73-4B66-AC8F-065EBB67F22D}"/>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endParaRPr lang="en-US"/>
            </a:p>
          </p:txBody>
        </p:sp>
        <p:grpSp>
          <p:nvGrpSpPr>
            <p:cNvPr id="23" name="Group 26">
              <a:extLst>
                <a:ext uri="{FF2B5EF4-FFF2-40B4-BE49-F238E27FC236}">
                  <a16:creationId xmlns:a16="http://schemas.microsoft.com/office/drawing/2014/main" id="{A05A6A03-4FCE-4EEB-97E6-EDF24C40B283}"/>
                </a:ext>
              </a:extLst>
            </p:cNvPr>
            <p:cNvGrpSpPr/>
            <p:nvPr/>
          </p:nvGrpSpPr>
          <p:grpSpPr>
            <a:xfrm>
              <a:off x="1606" y="6382978"/>
              <a:ext cx="413937" cy="115242"/>
              <a:chOff x="5955" y="6353672"/>
              <a:chExt cx="413937" cy="115242"/>
            </a:xfrm>
          </p:grpSpPr>
          <p:sp>
            <p:nvSpPr>
              <p:cNvPr id="28" name="Rectangle: Rounded Corners 31">
                <a:extLst>
                  <a:ext uri="{FF2B5EF4-FFF2-40B4-BE49-F238E27FC236}">
                    <a16:creationId xmlns:a16="http://schemas.microsoft.com/office/drawing/2014/main" id="{623E5D8D-D903-46AB-9A18-D321FBFAAB91}"/>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Rounded Corners 32">
                <a:extLst>
                  <a:ext uri="{FF2B5EF4-FFF2-40B4-BE49-F238E27FC236}">
                    <a16:creationId xmlns:a16="http://schemas.microsoft.com/office/drawing/2014/main" id="{6D8C28F1-E5D8-4AD4-9B4B-0C4E1153377C}"/>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27">
              <a:extLst>
                <a:ext uri="{FF2B5EF4-FFF2-40B4-BE49-F238E27FC236}">
                  <a16:creationId xmlns:a16="http://schemas.microsoft.com/office/drawing/2014/main" id="{FC2E83F7-7058-4885-8E50-6F034C626C2E}"/>
                </a:ext>
              </a:extLst>
            </p:cNvPr>
            <p:cNvGrpSpPr/>
            <p:nvPr/>
          </p:nvGrpSpPr>
          <p:grpSpPr>
            <a:xfrm>
              <a:off x="9855291" y="6381600"/>
              <a:ext cx="885989" cy="115242"/>
              <a:chOff x="5955" y="6353672"/>
              <a:chExt cx="413937" cy="115242"/>
            </a:xfrm>
          </p:grpSpPr>
          <p:sp>
            <p:nvSpPr>
              <p:cNvPr id="26" name="Rectangle: Rounded Corners 29">
                <a:extLst>
                  <a:ext uri="{FF2B5EF4-FFF2-40B4-BE49-F238E27FC236}">
                    <a16:creationId xmlns:a16="http://schemas.microsoft.com/office/drawing/2014/main" id="{5235E700-1028-4DBF-9621-D7B197B804BE}"/>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30">
                <a:extLst>
                  <a:ext uri="{FF2B5EF4-FFF2-40B4-BE49-F238E27FC236}">
                    <a16:creationId xmlns:a16="http://schemas.microsoft.com/office/drawing/2014/main" id="{886D99FE-DB04-42AB-A9A6-0F85D3ABD63D}"/>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5" name="Freeform: Shape 28">
              <a:extLst>
                <a:ext uri="{FF2B5EF4-FFF2-40B4-BE49-F238E27FC236}">
                  <a16:creationId xmlns:a16="http://schemas.microsoft.com/office/drawing/2014/main" id="{CA3EF5C2-CFEE-4DD1-B3E2-7B7811C98864}"/>
                </a:ext>
              </a:extLst>
            </p:cNvPr>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30" name="Picture Placeholder 2">
            <a:extLst>
              <a:ext uri="{FF2B5EF4-FFF2-40B4-BE49-F238E27FC236}">
                <a16:creationId xmlns:a16="http://schemas.microsoft.com/office/drawing/2014/main" id="{6AB6C515-FEFB-413A-8CDA-B20F305507DE}"/>
              </a:ext>
            </a:extLst>
          </p:cNvPr>
          <p:cNvSpPr>
            <a:spLocks noGrp="1"/>
          </p:cNvSpPr>
          <p:nvPr>
            <p:ph type="pic" idx="1" hasCustomPrompt="1"/>
          </p:nvPr>
        </p:nvSpPr>
        <p:spPr>
          <a:xfrm>
            <a:off x="7997791" y="898584"/>
            <a:ext cx="2976555" cy="2037026"/>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31" name="Picture Placeholder 2">
            <a:extLst>
              <a:ext uri="{FF2B5EF4-FFF2-40B4-BE49-F238E27FC236}">
                <a16:creationId xmlns:a16="http://schemas.microsoft.com/office/drawing/2014/main" id="{16DD4884-A7A8-42BD-944C-F3D414CF00CB}"/>
              </a:ext>
            </a:extLst>
          </p:cNvPr>
          <p:cNvSpPr>
            <a:spLocks noGrp="1"/>
          </p:cNvSpPr>
          <p:nvPr>
            <p:ph type="pic" idx="10" hasCustomPrompt="1"/>
          </p:nvPr>
        </p:nvSpPr>
        <p:spPr>
          <a:xfrm>
            <a:off x="7997791" y="3732552"/>
            <a:ext cx="2976555" cy="2037026"/>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7358671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45395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83597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9667617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7451377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0" y="200177"/>
            <a:ext cx="12192000" cy="775778"/>
          </a:xfrm>
          <a:prstGeom prst="rect">
            <a:avLst/>
          </a:prstGeom>
        </p:spPr>
        <p:txBody>
          <a:bodyPr vert="horz" lIns="91440" tIns="45720" rIns="91440" bIns="45720" rtlCol="0" anchor="ctr">
            <a:normAutofit/>
          </a:bodyPr>
          <a:lstStyle>
            <a:lvl1pPr algn="ctr">
              <a:defRPr sz="4800" b="1">
                <a:solidFill>
                  <a:schemeClr val="tx1">
                    <a:lumMod val="65000"/>
                    <a:lumOff val="35000"/>
                  </a:schemeClr>
                </a:solidFill>
              </a:defRPr>
            </a:lvl1pPr>
          </a:lstStyle>
          <a:p>
            <a:r>
              <a:rPr lang="en-US" dirty="0"/>
              <a:t>Click to edit Master title style</a:t>
            </a:r>
          </a:p>
        </p:txBody>
      </p:sp>
      <p:sp>
        <p:nvSpPr>
          <p:cNvPr id="8" name="Rectangle 6">
            <a:extLst>
              <a:ext uri="{FF2B5EF4-FFF2-40B4-BE49-F238E27FC236}">
                <a16:creationId xmlns:a16="http://schemas.microsoft.com/office/drawing/2014/main" id="{55674156-3125-48CE-B7AD-16F5FF6CA05A}"/>
              </a:ext>
            </a:extLst>
          </p:cNvPr>
          <p:cNvSpPr/>
          <p:nvPr userDrawn="1"/>
        </p:nvSpPr>
        <p:spPr>
          <a:xfrm>
            <a:off x="0" y="6597352"/>
            <a:ext cx="12192000" cy="26064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10" name="텍스트 개체 틀 2">
            <a:extLst>
              <a:ext uri="{FF2B5EF4-FFF2-40B4-BE49-F238E27FC236}">
                <a16:creationId xmlns:a16="http://schemas.microsoft.com/office/drawing/2014/main" id="{BEA53C6E-B822-48C1-AE43-123E9E431F64}"/>
              </a:ext>
            </a:extLst>
          </p:cNvPr>
          <p:cNvSpPr>
            <a:spLocks noGrp="1"/>
          </p:cNvSpPr>
          <p:nvPr>
            <p:ph type="body" sz="quarter" idx="41" hasCustomPrompt="1"/>
          </p:nvPr>
        </p:nvSpPr>
        <p:spPr>
          <a:xfrm>
            <a:off x="0" y="1005381"/>
            <a:ext cx="12192000" cy="419379"/>
          </a:xfrm>
          <a:prstGeom prst="rect">
            <a:avLst/>
          </a:prstGeom>
        </p:spPr>
        <p:txBody>
          <a:bodyPr anchor="ctr"/>
          <a:lstStyle>
            <a:lvl1pPr marL="0" marR="0" indent="0" algn="ctr" defTabSz="914400" rtl="0" eaLnBrk="1" fontAlgn="auto" latinLnBrk="1" hangingPunct="1">
              <a:lnSpc>
                <a:spcPct val="90000"/>
              </a:lnSpc>
              <a:spcBef>
                <a:spcPts val="1000"/>
              </a:spcBef>
              <a:spcAft>
                <a:spcPts val="0"/>
              </a:spcAft>
              <a:buClrTx/>
              <a:buSzTx/>
              <a:buFontTx/>
              <a:buNone/>
              <a:tabLst/>
              <a:defRPr sz="2400" b="0">
                <a:solidFill>
                  <a:schemeClr val="tx1">
                    <a:lumMod val="65000"/>
                    <a:lumOff val="35000"/>
                  </a:schemeClr>
                </a:solidFill>
              </a:defRPr>
            </a:lvl1pPr>
          </a:lstStyle>
          <a:p>
            <a:pPr marL="0" marR="0" lvl="0" indent="0" algn="ctr" defTabSz="914400" rtl="0" eaLnBrk="1" fontAlgn="auto" latinLnBrk="1" hangingPunct="1">
              <a:lnSpc>
                <a:spcPct val="90000"/>
              </a:lnSpc>
              <a:spcBef>
                <a:spcPts val="1000"/>
              </a:spcBef>
              <a:spcAft>
                <a:spcPts val="0"/>
              </a:spcAft>
              <a:buClrTx/>
              <a:buSzTx/>
              <a:buFontTx/>
              <a:buNone/>
              <a:tabLst/>
              <a:defRPr/>
            </a:pPr>
            <a:r>
              <a:rPr lang="en-US" altLang="ko-KR" dirty="0"/>
              <a:t>Subtitle in this line</a:t>
            </a:r>
            <a:endParaRPr lang="ko-KR" altLang="en-US" dirty="0"/>
          </a:p>
        </p:txBody>
      </p:sp>
    </p:spTree>
    <p:extLst>
      <p:ext uri="{BB962C8B-B14F-4D97-AF65-F5344CB8AC3E}">
        <p14:creationId xmlns:p14="http://schemas.microsoft.com/office/powerpoint/2010/main" val="13496395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1_Blank">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153600" y="158744"/>
            <a:ext cx="11886464" cy="439200"/>
          </a:xfrm>
        </p:spPr>
        <p:txBody>
          <a:bodyPr>
            <a:noAutofit/>
          </a:bodyPr>
          <a:lstStyle>
            <a:lvl1pPr>
              <a:defRPr sz="2600" b="1"/>
            </a:lvl1pPr>
          </a:lstStyle>
          <a:p>
            <a:r>
              <a:rPr lang="en-US" dirty="0"/>
              <a:t>CLICK TO EDIT MASTER TITLE STYLE</a:t>
            </a:r>
          </a:p>
        </p:txBody>
      </p:sp>
      <p:sp>
        <p:nvSpPr>
          <p:cNvPr id="6" name="Text Placeholder 6"/>
          <p:cNvSpPr>
            <a:spLocks noGrp="1"/>
          </p:cNvSpPr>
          <p:nvPr>
            <p:ph type="body" sz="quarter" idx="13"/>
          </p:nvPr>
        </p:nvSpPr>
        <p:spPr>
          <a:xfrm>
            <a:off x="151936" y="583128"/>
            <a:ext cx="11886464" cy="583200"/>
          </a:xfrm>
        </p:spPr>
        <p:txBody>
          <a:bodyPr>
            <a:normAutofit/>
          </a:bodyPr>
          <a:lstStyle>
            <a:lvl1pPr marL="0" indent="0">
              <a:buNone/>
              <a:defRPr sz="2000"/>
            </a:lvl1pPr>
          </a:lstStyle>
          <a:p>
            <a:pPr lvl="0"/>
            <a:r>
              <a:rPr lang="en-US"/>
              <a:t>Click to edit Master text styles</a:t>
            </a:r>
          </a:p>
        </p:txBody>
      </p:sp>
      <p:sp>
        <p:nvSpPr>
          <p:cNvPr id="11" name="Rectangle 10"/>
          <p:cNvSpPr/>
          <p:nvPr/>
        </p:nvSpPr>
        <p:spPr>
          <a:xfrm>
            <a:off x="-6433" y="6789058"/>
            <a:ext cx="12206400" cy="77821"/>
          </a:xfrm>
          <a:prstGeom prst="rect">
            <a:avLst/>
          </a:prstGeom>
          <a:solidFill>
            <a:schemeClr val="tx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o-R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22843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9423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6406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theguardian.com/technology/2023/may/02/geoffrey-hinton-godfather-of-ai-quits-google-warns-dangers-of-machine-learning" TargetMode="External"/><Relationship Id="rId2" Type="http://schemas.openxmlformats.org/officeDocument/2006/relationships/image" Target="../media/image12.png"/><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054992-6E41-42BF-A70C-991E04BF51B4}"/>
              </a:ext>
            </a:extLst>
          </p:cNvPr>
          <p:cNvSpPr txBox="1"/>
          <p:nvPr/>
        </p:nvSpPr>
        <p:spPr>
          <a:xfrm>
            <a:off x="8098077" y="5008954"/>
            <a:ext cx="3832964" cy="646331"/>
          </a:xfrm>
          <a:prstGeom prst="rect">
            <a:avLst/>
          </a:prstGeom>
          <a:noFill/>
        </p:spPr>
        <p:txBody>
          <a:bodyPr wrap="square" lIns="108000" rIns="108000" rtlCol="0">
            <a:spAutoFit/>
          </a:bodyPr>
          <a:lstStyle/>
          <a:p>
            <a:pPr marR="0" lvl="0" algn="l" defTabSz="914400" rtl="0" eaLnBrk="1" fontAlgn="auto" latinLnBrk="0" hangingPunct="1">
              <a:lnSpc>
                <a:spcPct val="100000"/>
              </a:lnSpc>
              <a:spcBef>
                <a:spcPts val="0"/>
              </a:spcBef>
              <a:spcAft>
                <a:spcPts val="0"/>
              </a:spcAft>
              <a:buClrTx/>
              <a:buSzTx/>
              <a:tabLst/>
              <a:defRPr/>
            </a:pPr>
            <a:r>
              <a:rPr lang="en-US" altLang="ko-KR" sz="1200" dirty="0">
                <a:solidFill>
                  <a:prstClr val="black">
                    <a:lumMod val="75000"/>
                    <a:lumOff val="25000"/>
                  </a:prstClr>
                </a:solidFill>
                <a:latin typeface="Arial"/>
                <a:cs typeface="Arial" pitchFamily="34" charset="0"/>
              </a:rPr>
              <a:t>By Diana Tukundane Agaba</a:t>
            </a:r>
          </a:p>
          <a:p>
            <a:pPr marR="0" lvl="0" algn="l" defTabSz="914400" rtl="0" eaLnBrk="1" fontAlgn="auto" latinLnBrk="0" hangingPunct="1">
              <a:lnSpc>
                <a:spcPct val="100000"/>
              </a:lnSpc>
              <a:spcBef>
                <a:spcPts val="0"/>
              </a:spcBef>
              <a:spcAft>
                <a:spcPts val="0"/>
              </a:spcAft>
              <a:buClrTx/>
              <a:buSzTx/>
              <a:tabLst/>
              <a:defRPr/>
            </a:pPr>
            <a:r>
              <a:rPr lang="en-ZA" sz="1200" b="0" i="0" dirty="0">
                <a:effectLst/>
                <a:latin typeface="-apple-system"/>
              </a:rPr>
              <a:t>CISO, Mentor, Cyber Resilience Evangelist and Strategist</a:t>
            </a:r>
          </a:p>
          <a:p>
            <a:pPr marR="0" lvl="0" algn="l" defTabSz="914400" rtl="0" eaLnBrk="1" fontAlgn="auto" latinLnBrk="0" hangingPunct="1">
              <a:lnSpc>
                <a:spcPct val="100000"/>
              </a:lnSpc>
              <a:spcBef>
                <a:spcPts val="0"/>
              </a:spcBef>
              <a:spcAft>
                <a:spcPts val="0"/>
              </a:spcAft>
              <a:buClrTx/>
              <a:buSzTx/>
              <a:tabLst/>
              <a:defRPr/>
            </a:pPr>
            <a:r>
              <a:rPr kumimoji="0" lang="en-ZA" altLang="ko-KR" sz="1200" u="none" strike="noStrike" kern="1200" cap="none" spc="0" normalizeH="0" baseline="0" noProof="0" dirty="0">
                <a:ln>
                  <a:noFill/>
                </a:ln>
                <a:solidFill>
                  <a:prstClr val="black">
                    <a:lumMod val="75000"/>
                    <a:lumOff val="25000"/>
                  </a:prstClr>
                </a:solidFill>
                <a:uLnTx/>
                <a:uFillTx/>
                <a:latin typeface="-apple-system"/>
                <a:ea typeface="FZShuTi" pitchFamily="2" charset="-122"/>
                <a:cs typeface="Arial" pitchFamily="34" charset="0"/>
              </a:rPr>
              <a:t>M.sc, CISSP,CISM,CDPO,</a:t>
            </a:r>
            <a:endParaRPr kumimoji="0" lang="en-US" altLang="ko-KR" sz="1200" b="0" i="0" u="none" strike="noStrike" kern="1200" cap="none" spc="0" normalizeH="0" baseline="0" noProof="0" dirty="0">
              <a:ln>
                <a:noFill/>
              </a:ln>
              <a:solidFill>
                <a:prstClr val="black">
                  <a:lumMod val="75000"/>
                  <a:lumOff val="25000"/>
                </a:prstClr>
              </a:solidFill>
              <a:effectLst/>
              <a:uLnTx/>
              <a:uFillTx/>
              <a:latin typeface="Arial"/>
              <a:ea typeface="FZShuTi" pitchFamily="2" charset="-122"/>
              <a:cs typeface="Arial" pitchFamily="34" charset="0"/>
            </a:endParaRPr>
          </a:p>
        </p:txBody>
      </p:sp>
      <p:sp>
        <p:nvSpPr>
          <p:cNvPr id="8" name="TextBox 7">
            <a:extLst>
              <a:ext uri="{FF2B5EF4-FFF2-40B4-BE49-F238E27FC236}">
                <a16:creationId xmlns:a16="http://schemas.microsoft.com/office/drawing/2014/main" id="{4E2E518B-AEBE-4CF8-9CCF-627AD4E41B64}"/>
              </a:ext>
            </a:extLst>
          </p:cNvPr>
          <p:cNvSpPr txBox="1"/>
          <p:nvPr/>
        </p:nvSpPr>
        <p:spPr>
          <a:xfrm>
            <a:off x="7690362" y="363192"/>
            <a:ext cx="4326335" cy="1661993"/>
          </a:xfrm>
          <a:prstGeom prst="rect">
            <a:avLst/>
          </a:prstGeom>
          <a:noFill/>
        </p:spPr>
        <p:txBody>
          <a:bodyPr wrap="square" lIns="36000" tIns="0" rIns="3600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3600" b="0" i="0" u="none" strike="noStrike" kern="1200" cap="none" spc="0" normalizeH="0" baseline="0" noProof="0" dirty="0">
                <a:ln>
                  <a:noFill/>
                </a:ln>
                <a:solidFill>
                  <a:srgbClr val="1C82FF"/>
                </a:solidFill>
                <a:effectLst/>
                <a:uLnTx/>
                <a:uFillTx/>
                <a:latin typeface="Arial"/>
                <a:cs typeface="+mn-cs"/>
              </a:rPr>
              <a:t>Disinformation, A cyber-Security</a:t>
            </a:r>
            <a:r>
              <a:rPr lang="en-US" altLang="ko-KR" sz="3600" dirty="0">
                <a:solidFill>
                  <a:srgbClr val="1C82FF"/>
                </a:solidFill>
                <a:latin typeface="Arial"/>
              </a:rPr>
              <a:t> challenge</a:t>
            </a:r>
            <a:endParaRPr kumimoji="0" lang="ko-KR" altLang="en-US" sz="3600" b="0" i="0" u="none" strike="noStrike" kern="1200" cap="none" spc="0" normalizeH="0" baseline="0" noProof="0" dirty="0">
              <a:ln>
                <a:noFill/>
              </a:ln>
              <a:solidFill>
                <a:srgbClr val="1C82FF"/>
              </a:solidFill>
              <a:effectLst/>
              <a:uLnTx/>
              <a:uFillTx/>
              <a:latin typeface="Arial"/>
              <a:cs typeface="+mn-cs"/>
            </a:endParaRPr>
          </a:p>
        </p:txBody>
      </p:sp>
    </p:spTree>
    <p:extLst>
      <p:ext uri="{BB962C8B-B14F-4D97-AF65-F5344CB8AC3E}">
        <p14:creationId xmlns:p14="http://schemas.microsoft.com/office/powerpoint/2010/main" val="1404339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lock Arc 25">
            <a:extLst>
              <a:ext uri="{FF2B5EF4-FFF2-40B4-BE49-F238E27FC236}">
                <a16:creationId xmlns:a16="http://schemas.microsoft.com/office/drawing/2014/main" id="{E7656DD1-7AC1-3105-01AE-91B659F49405}"/>
              </a:ext>
            </a:extLst>
          </p:cNvPr>
          <p:cNvSpPr/>
          <p:nvPr/>
        </p:nvSpPr>
        <p:spPr>
          <a:xfrm>
            <a:off x="4050036" y="2880472"/>
            <a:ext cx="578235" cy="674514"/>
          </a:xfrm>
          <a:custGeom>
            <a:avLst/>
            <a:gdLst/>
            <a:ahLst/>
            <a:cxnLst/>
            <a:rect l="l" t="t" r="r" b="b"/>
            <a:pathLst>
              <a:path w="2215656" h="3200962">
                <a:moveTo>
                  <a:pt x="1107829" y="2097026"/>
                </a:moveTo>
                <a:cubicBezTo>
                  <a:pt x="1025315" y="2097026"/>
                  <a:pt x="958423" y="2163918"/>
                  <a:pt x="958423" y="2246432"/>
                </a:cubicBezTo>
                <a:cubicBezTo>
                  <a:pt x="958423" y="2302715"/>
                  <a:pt x="989546" y="2351730"/>
                  <a:pt x="1036590" y="2375275"/>
                </a:cubicBezTo>
                <a:lnTo>
                  <a:pt x="985422" y="2684898"/>
                </a:lnTo>
                <a:lnTo>
                  <a:pt x="1230236" y="2684898"/>
                </a:lnTo>
                <a:lnTo>
                  <a:pt x="1179068" y="2375275"/>
                </a:lnTo>
                <a:cubicBezTo>
                  <a:pt x="1226112" y="2351730"/>
                  <a:pt x="1257234" y="2302715"/>
                  <a:pt x="1257234" y="2246432"/>
                </a:cubicBezTo>
                <a:cubicBezTo>
                  <a:pt x="1257234" y="2163918"/>
                  <a:pt x="1190343" y="2097026"/>
                  <a:pt x="1107829" y="2097026"/>
                </a:cubicBezTo>
                <a:close/>
                <a:moveTo>
                  <a:pt x="1102513" y="266871"/>
                </a:moveTo>
                <a:cubicBezTo>
                  <a:pt x="874876" y="269781"/>
                  <a:pt x="691868" y="455143"/>
                  <a:pt x="691868" y="682798"/>
                </a:cubicBezTo>
                <a:lnTo>
                  <a:pt x="690469" y="682798"/>
                </a:lnTo>
                <a:lnTo>
                  <a:pt x="690469" y="1580962"/>
                </a:lnTo>
                <a:lnTo>
                  <a:pt x="1525188" y="1580962"/>
                </a:lnTo>
                <a:lnTo>
                  <a:pt x="1525188" y="672127"/>
                </a:lnTo>
                <a:lnTo>
                  <a:pt x="1523654" y="672166"/>
                </a:lnTo>
                <a:cubicBezTo>
                  <a:pt x="1517835" y="444585"/>
                  <a:pt x="1330149" y="263961"/>
                  <a:pt x="1102513" y="266871"/>
                </a:cubicBezTo>
                <a:close/>
                <a:moveTo>
                  <a:pt x="1099102" y="56"/>
                </a:moveTo>
                <a:cubicBezTo>
                  <a:pt x="1472767" y="-4720"/>
                  <a:pt x="1780852" y="291773"/>
                  <a:pt x="1790404" y="665346"/>
                </a:cubicBezTo>
                <a:lnTo>
                  <a:pt x="1742843" y="666562"/>
                </a:lnTo>
                <a:lnTo>
                  <a:pt x="1790627" y="666562"/>
                </a:lnTo>
                <a:lnTo>
                  <a:pt x="1790627" y="1580962"/>
                </a:lnTo>
                <a:lnTo>
                  <a:pt x="2041344" y="1580962"/>
                </a:lnTo>
                <a:cubicBezTo>
                  <a:pt x="2137614" y="1580962"/>
                  <a:pt x="2215656" y="1659004"/>
                  <a:pt x="2215656" y="1755274"/>
                </a:cubicBezTo>
                <a:lnTo>
                  <a:pt x="2215656" y="3026650"/>
                </a:lnTo>
                <a:cubicBezTo>
                  <a:pt x="2215656" y="3122920"/>
                  <a:pt x="2137614" y="3200962"/>
                  <a:pt x="2041344" y="3200962"/>
                </a:cubicBezTo>
                <a:lnTo>
                  <a:pt x="174312" y="3200962"/>
                </a:lnTo>
                <a:cubicBezTo>
                  <a:pt x="78042" y="3200962"/>
                  <a:pt x="0" y="3122920"/>
                  <a:pt x="0" y="3026650"/>
                </a:cubicBezTo>
                <a:lnTo>
                  <a:pt x="0" y="1755274"/>
                </a:lnTo>
                <a:cubicBezTo>
                  <a:pt x="0" y="1659004"/>
                  <a:pt x="78042" y="1580962"/>
                  <a:pt x="174312" y="1580962"/>
                </a:cubicBezTo>
                <a:lnTo>
                  <a:pt x="425030" y="1580962"/>
                </a:lnTo>
                <a:lnTo>
                  <a:pt x="425030" y="676764"/>
                </a:lnTo>
                <a:lnTo>
                  <a:pt x="425634" y="676764"/>
                </a:lnTo>
                <a:cubicBezTo>
                  <a:pt x="428273" y="305830"/>
                  <a:pt x="727452" y="4806"/>
                  <a:pt x="1099102" y="5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pic>
        <p:nvPicPr>
          <p:cNvPr id="23" name="Picture 22">
            <a:extLst>
              <a:ext uri="{FF2B5EF4-FFF2-40B4-BE49-F238E27FC236}">
                <a16:creationId xmlns:a16="http://schemas.microsoft.com/office/drawing/2014/main" id="{1916FD0B-1D74-319D-CFC4-AF43447CDB29}"/>
              </a:ext>
            </a:extLst>
          </p:cNvPr>
          <p:cNvPicPr>
            <a:picLocks noChangeAspect="1"/>
          </p:cNvPicPr>
          <p:nvPr/>
        </p:nvPicPr>
        <p:blipFill>
          <a:blip r:embed="rId3"/>
          <a:stretch>
            <a:fillRect/>
          </a:stretch>
        </p:blipFill>
        <p:spPr>
          <a:xfrm>
            <a:off x="381000" y="428625"/>
            <a:ext cx="11430000" cy="6000750"/>
          </a:xfrm>
          <a:prstGeom prst="rect">
            <a:avLst/>
          </a:prstGeom>
        </p:spPr>
      </p:pic>
    </p:spTree>
    <p:extLst>
      <p:ext uri="{BB962C8B-B14F-4D97-AF65-F5344CB8AC3E}">
        <p14:creationId xmlns:p14="http://schemas.microsoft.com/office/powerpoint/2010/main" val="175537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Flowchart: Document 38">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rgbClr val="8C52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838200" y="171162"/>
            <a:ext cx="2840182" cy="2371148"/>
          </a:xfrm>
        </p:spPr>
        <p:txBody>
          <a:bodyPr vert="horz" lIns="91440" tIns="45720" rIns="91440" bIns="45720" rtlCol="0" anchor="ctr">
            <a:normAutofit/>
          </a:bodyPr>
          <a:lstStyle/>
          <a:p>
            <a:pPr algn="l"/>
            <a:r>
              <a:rPr lang="en-US" sz="3200" kern="1200">
                <a:solidFill>
                  <a:srgbClr val="FFFFFF"/>
                </a:solidFill>
                <a:latin typeface="+mj-lt"/>
                <a:ea typeface="+mj-ea"/>
                <a:cs typeface="+mj-cs"/>
              </a:rPr>
              <a:t>Types of False Information</a:t>
            </a:r>
          </a:p>
        </p:txBody>
      </p:sp>
      <p:pic>
        <p:nvPicPr>
          <p:cNvPr id="34" name="Picture 33">
            <a:extLst>
              <a:ext uri="{FF2B5EF4-FFF2-40B4-BE49-F238E27FC236}">
                <a16:creationId xmlns:a16="http://schemas.microsoft.com/office/drawing/2014/main" id="{01914AE2-1520-94A5-968C-A8F61F3454BC}"/>
              </a:ext>
            </a:extLst>
          </p:cNvPr>
          <p:cNvPicPr>
            <a:picLocks noChangeAspect="1"/>
          </p:cNvPicPr>
          <p:nvPr/>
        </p:nvPicPr>
        <p:blipFill>
          <a:blip r:embed="rId2"/>
          <a:stretch>
            <a:fillRect/>
          </a:stretch>
        </p:blipFill>
        <p:spPr>
          <a:xfrm>
            <a:off x="3983022" y="737582"/>
            <a:ext cx="7858712" cy="5193388"/>
          </a:xfrm>
          <a:prstGeom prst="rect">
            <a:avLst/>
          </a:prstGeom>
        </p:spPr>
      </p:pic>
      <p:sp>
        <p:nvSpPr>
          <p:cNvPr id="35" name="Block Arc 14">
            <a:extLst>
              <a:ext uri="{FF2B5EF4-FFF2-40B4-BE49-F238E27FC236}">
                <a16:creationId xmlns:a16="http://schemas.microsoft.com/office/drawing/2014/main" id="{99304619-2050-F6D0-0AA2-D35A3A866AE4}"/>
              </a:ext>
            </a:extLst>
          </p:cNvPr>
          <p:cNvSpPr/>
          <p:nvPr/>
        </p:nvSpPr>
        <p:spPr>
          <a:xfrm rot="16200000">
            <a:off x="348969" y="4117917"/>
            <a:ext cx="567400" cy="567774"/>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endParaRPr>
          </a:p>
        </p:txBody>
      </p:sp>
      <p:grpSp>
        <p:nvGrpSpPr>
          <p:cNvPr id="36" name="Graphic 113">
            <a:extLst>
              <a:ext uri="{FF2B5EF4-FFF2-40B4-BE49-F238E27FC236}">
                <a16:creationId xmlns:a16="http://schemas.microsoft.com/office/drawing/2014/main" id="{DB997636-E50E-5306-B8A0-D819D6F14378}"/>
              </a:ext>
            </a:extLst>
          </p:cNvPr>
          <p:cNvGrpSpPr/>
          <p:nvPr/>
        </p:nvGrpSpPr>
        <p:grpSpPr>
          <a:xfrm>
            <a:off x="280835" y="4830416"/>
            <a:ext cx="668099" cy="717045"/>
            <a:chOff x="3273624" y="505223"/>
            <a:chExt cx="5528499" cy="6350784"/>
          </a:xfrm>
        </p:grpSpPr>
        <p:sp>
          <p:nvSpPr>
            <p:cNvPr id="37" name="Freeform: Shape 36">
              <a:extLst>
                <a:ext uri="{FF2B5EF4-FFF2-40B4-BE49-F238E27FC236}">
                  <a16:creationId xmlns:a16="http://schemas.microsoft.com/office/drawing/2014/main" id="{11046E7F-7A1B-9BB5-BDE8-38A4750ACA2D}"/>
                </a:ext>
              </a:extLst>
            </p:cNvPr>
            <p:cNvSpPr/>
            <p:nvPr/>
          </p:nvSpPr>
          <p:spPr>
            <a:xfrm>
              <a:off x="3273624" y="505223"/>
              <a:ext cx="5528499" cy="5952632"/>
            </a:xfrm>
            <a:custGeom>
              <a:avLst/>
              <a:gdLst>
                <a:gd name="connsiteX0" fmla="*/ 5510955 w 5528499"/>
                <a:gd name="connsiteY0" fmla="*/ 5152721 h 5952632"/>
                <a:gd name="connsiteX1" fmla="*/ 5319175 w 5528499"/>
                <a:gd name="connsiteY1" fmla="*/ 4687838 h 5952632"/>
                <a:gd name="connsiteX2" fmla="*/ 5122054 w 5528499"/>
                <a:gd name="connsiteY2" fmla="*/ 4326201 h 5952632"/>
                <a:gd name="connsiteX3" fmla="*/ 5080737 w 5528499"/>
                <a:gd name="connsiteY3" fmla="*/ 4259213 h 5952632"/>
                <a:gd name="connsiteX4" fmla="*/ 4521792 w 5528499"/>
                <a:gd name="connsiteY4" fmla="*/ 3443467 h 5952632"/>
                <a:gd name="connsiteX5" fmla="*/ 4394375 w 5528499"/>
                <a:gd name="connsiteY5" fmla="*/ 3320079 h 5952632"/>
                <a:gd name="connsiteX6" fmla="*/ 4168586 w 5528499"/>
                <a:gd name="connsiteY6" fmla="*/ 3222081 h 5952632"/>
                <a:gd name="connsiteX7" fmla="*/ 4054192 w 5528499"/>
                <a:gd name="connsiteY7" fmla="*/ 3188541 h 5952632"/>
                <a:gd name="connsiteX8" fmla="*/ 4074335 w 5528499"/>
                <a:gd name="connsiteY8" fmla="*/ 3167367 h 5952632"/>
                <a:gd name="connsiteX9" fmla="*/ 4366924 w 5528499"/>
                <a:gd name="connsiteY9" fmla="*/ 2759728 h 5952632"/>
                <a:gd name="connsiteX10" fmla="*/ 4485347 w 5528499"/>
                <a:gd name="connsiteY10" fmla="*/ 2325201 h 5952632"/>
                <a:gd name="connsiteX11" fmla="*/ 4487408 w 5528499"/>
                <a:gd name="connsiteY11" fmla="*/ 2309930 h 5952632"/>
                <a:gd name="connsiteX12" fmla="*/ 4488064 w 5528499"/>
                <a:gd name="connsiteY12" fmla="*/ 2128736 h 5952632"/>
                <a:gd name="connsiteX13" fmla="*/ 4381540 w 5528499"/>
                <a:gd name="connsiteY13" fmla="*/ 1605298 h 5952632"/>
                <a:gd name="connsiteX14" fmla="*/ 3816036 w 5528499"/>
                <a:gd name="connsiteY14" fmla="*/ 594961 h 5952632"/>
                <a:gd name="connsiteX15" fmla="*/ 3278076 w 5528499"/>
                <a:gd name="connsiteY15" fmla="*/ 145818 h 5952632"/>
                <a:gd name="connsiteX16" fmla="*/ 2844673 w 5528499"/>
                <a:gd name="connsiteY16" fmla="*/ 4068 h 5952632"/>
                <a:gd name="connsiteX17" fmla="*/ 2221551 w 5528499"/>
                <a:gd name="connsiteY17" fmla="*/ 144132 h 5952632"/>
                <a:gd name="connsiteX18" fmla="*/ 1637028 w 5528499"/>
                <a:gd name="connsiteY18" fmla="*/ 646771 h 5952632"/>
                <a:gd name="connsiteX19" fmla="*/ 1036672 w 5528499"/>
                <a:gd name="connsiteY19" fmla="*/ 1923090 h 5952632"/>
                <a:gd name="connsiteX20" fmla="*/ 1008940 w 5528499"/>
                <a:gd name="connsiteY20" fmla="*/ 2144195 h 5952632"/>
                <a:gd name="connsiteX21" fmla="*/ 1019902 w 5528499"/>
                <a:gd name="connsiteY21" fmla="*/ 2411207 h 5952632"/>
                <a:gd name="connsiteX22" fmla="*/ 1344533 w 5528499"/>
                <a:gd name="connsiteY22" fmla="*/ 3082204 h 5952632"/>
                <a:gd name="connsiteX23" fmla="*/ 1452181 w 5528499"/>
                <a:gd name="connsiteY23" fmla="*/ 3199315 h 5952632"/>
                <a:gd name="connsiteX24" fmla="*/ 1443749 w 5528499"/>
                <a:gd name="connsiteY24" fmla="*/ 3203531 h 5952632"/>
                <a:gd name="connsiteX25" fmla="*/ 1146475 w 5528499"/>
                <a:gd name="connsiteY25" fmla="*/ 3319986 h 5952632"/>
                <a:gd name="connsiteX26" fmla="*/ 1119305 w 5528499"/>
                <a:gd name="connsiteY26" fmla="*/ 3335725 h 5952632"/>
                <a:gd name="connsiteX27" fmla="*/ 917407 w 5528499"/>
                <a:gd name="connsiteY27" fmla="*/ 3544557 h 5952632"/>
                <a:gd name="connsiteX28" fmla="*/ 515202 w 5528499"/>
                <a:gd name="connsiteY28" fmla="*/ 4152690 h 5952632"/>
                <a:gd name="connsiteX29" fmla="*/ 398841 w 5528499"/>
                <a:gd name="connsiteY29" fmla="*/ 4354682 h 5952632"/>
                <a:gd name="connsiteX30" fmla="*/ 385537 w 5528499"/>
                <a:gd name="connsiteY30" fmla="*/ 4383070 h 5952632"/>
                <a:gd name="connsiteX31" fmla="*/ 174550 w 5528499"/>
                <a:gd name="connsiteY31" fmla="*/ 4808790 h 5952632"/>
                <a:gd name="connsiteX32" fmla="*/ 11158 w 5528499"/>
                <a:gd name="connsiteY32" fmla="*/ 5265241 h 5952632"/>
                <a:gd name="connsiteX33" fmla="*/ 108219 w 5528499"/>
                <a:gd name="connsiteY33" fmla="*/ 5586592 h 5952632"/>
                <a:gd name="connsiteX34" fmla="*/ 208466 w 5528499"/>
                <a:gd name="connsiteY34" fmla="*/ 5667165 h 5952632"/>
                <a:gd name="connsiteX35" fmla="*/ 875434 w 5528499"/>
                <a:gd name="connsiteY35" fmla="*/ 5941953 h 5952632"/>
                <a:gd name="connsiteX36" fmla="*/ 882461 w 5528499"/>
                <a:gd name="connsiteY36" fmla="*/ 5913003 h 5952632"/>
                <a:gd name="connsiteX37" fmla="*/ 882742 w 5528499"/>
                <a:gd name="connsiteY37" fmla="*/ 4122803 h 5952632"/>
                <a:gd name="connsiteX38" fmla="*/ 887426 w 5528499"/>
                <a:gd name="connsiteY38" fmla="*/ 4070618 h 5952632"/>
                <a:gd name="connsiteX39" fmla="*/ 986642 w 5528499"/>
                <a:gd name="connsiteY39" fmla="*/ 3984800 h 5952632"/>
                <a:gd name="connsiteX40" fmla="*/ 1039202 w 5528499"/>
                <a:gd name="connsiteY40" fmla="*/ 3984331 h 5952632"/>
                <a:gd name="connsiteX41" fmla="*/ 4438502 w 5528499"/>
                <a:gd name="connsiteY41" fmla="*/ 3984331 h 5952632"/>
                <a:gd name="connsiteX42" fmla="*/ 4493685 w 5528499"/>
                <a:gd name="connsiteY42" fmla="*/ 3984987 h 5952632"/>
                <a:gd name="connsiteX43" fmla="*/ 4589622 w 5528499"/>
                <a:gd name="connsiteY43" fmla="*/ 4068463 h 5952632"/>
                <a:gd name="connsiteX44" fmla="*/ 4594681 w 5528499"/>
                <a:gd name="connsiteY44" fmla="*/ 4123271 h 5952632"/>
                <a:gd name="connsiteX45" fmla="*/ 4594681 w 5528499"/>
                <a:gd name="connsiteY45" fmla="*/ 5913472 h 5952632"/>
                <a:gd name="connsiteX46" fmla="*/ 4596367 w 5528499"/>
                <a:gd name="connsiteY46" fmla="*/ 5952633 h 5952632"/>
                <a:gd name="connsiteX47" fmla="*/ 5015437 w 5528499"/>
                <a:gd name="connsiteY47" fmla="*/ 5786617 h 5952632"/>
                <a:gd name="connsiteX48" fmla="*/ 5396936 w 5528499"/>
                <a:gd name="connsiteY48" fmla="*/ 5538811 h 5952632"/>
                <a:gd name="connsiteX49" fmla="*/ 5510955 w 5528499"/>
                <a:gd name="connsiteY49" fmla="*/ 5152721 h 5952632"/>
                <a:gd name="connsiteX50" fmla="*/ 2499712 w 5528499"/>
                <a:gd name="connsiteY50" fmla="*/ 2009752 h 5952632"/>
                <a:gd name="connsiteX51" fmla="*/ 2376043 w 5528499"/>
                <a:gd name="connsiteY51" fmla="*/ 2043948 h 5952632"/>
                <a:gd name="connsiteX52" fmla="*/ 2188573 w 5528499"/>
                <a:gd name="connsiteY52" fmla="*/ 1958972 h 5952632"/>
                <a:gd name="connsiteX53" fmla="*/ 2164307 w 5528499"/>
                <a:gd name="connsiteY53" fmla="*/ 1909599 h 5952632"/>
                <a:gd name="connsiteX54" fmla="*/ 2148661 w 5528499"/>
                <a:gd name="connsiteY54" fmla="*/ 1873341 h 5952632"/>
                <a:gd name="connsiteX55" fmla="*/ 2165525 w 5528499"/>
                <a:gd name="connsiteY55" fmla="*/ 1871186 h 5952632"/>
                <a:gd name="connsiteX56" fmla="*/ 2344564 w 5528499"/>
                <a:gd name="connsiteY56" fmla="*/ 1849919 h 5952632"/>
                <a:gd name="connsiteX57" fmla="*/ 2530067 w 5528499"/>
                <a:gd name="connsiteY57" fmla="*/ 1829495 h 5952632"/>
                <a:gd name="connsiteX58" fmla="*/ 2535688 w 5528499"/>
                <a:gd name="connsiteY58" fmla="*/ 1847483 h 5952632"/>
                <a:gd name="connsiteX59" fmla="*/ 2550585 w 5528499"/>
                <a:gd name="connsiteY59" fmla="*/ 1872217 h 5952632"/>
                <a:gd name="connsiteX60" fmla="*/ 2499712 w 5528499"/>
                <a:gd name="connsiteY60" fmla="*/ 2009752 h 5952632"/>
                <a:gd name="connsiteX61" fmla="*/ 3221020 w 5528499"/>
                <a:gd name="connsiteY61" fmla="*/ 2044417 h 5952632"/>
                <a:gd name="connsiteX62" fmla="*/ 2995043 w 5528499"/>
                <a:gd name="connsiteY62" fmla="*/ 1990920 h 5952632"/>
                <a:gd name="connsiteX63" fmla="*/ 2963189 w 5528499"/>
                <a:gd name="connsiteY63" fmla="*/ 1918968 h 5952632"/>
                <a:gd name="connsiteX64" fmla="*/ 2990640 w 5528499"/>
                <a:gd name="connsiteY64" fmla="*/ 1851512 h 5952632"/>
                <a:gd name="connsiteX65" fmla="*/ 2998791 w 5528499"/>
                <a:gd name="connsiteY65" fmla="*/ 1833711 h 5952632"/>
                <a:gd name="connsiteX66" fmla="*/ 3193944 w 5528499"/>
                <a:gd name="connsiteY66" fmla="*/ 1861068 h 5952632"/>
                <a:gd name="connsiteX67" fmla="*/ 3352746 w 5528499"/>
                <a:gd name="connsiteY67" fmla="*/ 1885052 h 5952632"/>
                <a:gd name="connsiteX68" fmla="*/ 3377199 w 5528499"/>
                <a:gd name="connsiteY68" fmla="*/ 1888987 h 5952632"/>
                <a:gd name="connsiteX69" fmla="*/ 3328574 w 5528499"/>
                <a:gd name="connsiteY69" fmla="*/ 1976305 h 5952632"/>
                <a:gd name="connsiteX70" fmla="*/ 3221020 w 5528499"/>
                <a:gd name="connsiteY70" fmla="*/ 2044417 h 5952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5528499" h="5952632">
                  <a:moveTo>
                    <a:pt x="5510955" y="5152721"/>
                  </a:moveTo>
                  <a:cubicBezTo>
                    <a:pt x="5462893" y="4990827"/>
                    <a:pt x="5393938" y="4838302"/>
                    <a:pt x="5319175" y="4687838"/>
                  </a:cubicBezTo>
                  <a:cubicBezTo>
                    <a:pt x="5258089" y="4564732"/>
                    <a:pt x="5188760" y="4446216"/>
                    <a:pt x="5122054" y="4326201"/>
                  </a:cubicBezTo>
                  <a:cubicBezTo>
                    <a:pt x="5108282" y="4303903"/>
                    <a:pt x="5094322" y="4281699"/>
                    <a:pt x="5080737" y="4259213"/>
                  </a:cubicBezTo>
                  <a:cubicBezTo>
                    <a:pt x="4910131" y="3976555"/>
                    <a:pt x="4731092" y="3699612"/>
                    <a:pt x="4521792" y="3443467"/>
                  </a:cubicBezTo>
                  <a:cubicBezTo>
                    <a:pt x="4484222" y="3397466"/>
                    <a:pt x="4448714" y="3345563"/>
                    <a:pt x="4394375" y="3320079"/>
                  </a:cubicBezTo>
                  <a:cubicBezTo>
                    <a:pt x="4320174" y="3285321"/>
                    <a:pt x="4247753" y="3245691"/>
                    <a:pt x="4168586" y="3222081"/>
                  </a:cubicBezTo>
                  <a:cubicBezTo>
                    <a:pt x="4131391" y="3211026"/>
                    <a:pt x="4094103" y="3200252"/>
                    <a:pt x="4054192" y="3188541"/>
                  </a:cubicBezTo>
                  <a:cubicBezTo>
                    <a:pt x="4062436" y="3179828"/>
                    <a:pt x="4068339" y="3173551"/>
                    <a:pt x="4074335" y="3167367"/>
                  </a:cubicBezTo>
                  <a:cubicBezTo>
                    <a:pt x="4192851" y="3046509"/>
                    <a:pt x="4293473" y="2912628"/>
                    <a:pt x="4366924" y="2759728"/>
                  </a:cubicBezTo>
                  <a:cubicBezTo>
                    <a:pt x="4432975" y="2622287"/>
                    <a:pt x="4476446" y="2478382"/>
                    <a:pt x="4485347" y="2325201"/>
                  </a:cubicBezTo>
                  <a:cubicBezTo>
                    <a:pt x="4486940" y="2319486"/>
                    <a:pt x="4487595" y="2314427"/>
                    <a:pt x="4487408" y="2309930"/>
                  </a:cubicBezTo>
                  <a:cubicBezTo>
                    <a:pt x="4495090" y="2249594"/>
                    <a:pt x="4493123" y="2188884"/>
                    <a:pt x="4488064" y="2128736"/>
                  </a:cubicBezTo>
                  <a:cubicBezTo>
                    <a:pt x="4473074" y="1950259"/>
                    <a:pt x="4436160" y="1775811"/>
                    <a:pt x="4381540" y="1605298"/>
                  </a:cubicBezTo>
                  <a:cubicBezTo>
                    <a:pt x="4261431" y="1230263"/>
                    <a:pt x="4073960" y="892703"/>
                    <a:pt x="3816036" y="594961"/>
                  </a:cubicBezTo>
                  <a:cubicBezTo>
                    <a:pt x="3661169" y="416204"/>
                    <a:pt x="3486065" y="261055"/>
                    <a:pt x="3278076" y="145818"/>
                  </a:cubicBezTo>
                  <a:cubicBezTo>
                    <a:pt x="3142790" y="70868"/>
                    <a:pt x="2999821" y="17653"/>
                    <a:pt x="2844673" y="4068"/>
                  </a:cubicBezTo>
                  <a:cubicBezTo>
                    <a:pt x="2622350" y="-15420"/>
                    <a:pt x="2415580" y="35734"/>
                    <a:pt x="2221551" y="144132"/>
                  </a:cubicBezTo>
                  <a:cubicBezTo>
                    <a:pt x="1992482" y="272111"/>
                    <a:pt x="1801826" y="444966"/>
                    <a:pt x="1637028" y="646771"/>
                  </a:cubicBezTo>
                  <a:cubicBezTo>
                    <a:pt x="1330854" y="1021900"/>
                    <a:pt x="1126238" y="1445747"/>
                    <a:pt x="1036672" y="1923090"/>
                  </a:cubicBezTo>
                  <a:cubicBezTo>
                    <a:pt x="1022994" y="1996167"/>
                    <a:pt x="1011470" y="2069619"/>
                    <a:pt x="1008940" y="2144195"/>
                  </a:cubicBezTo>
                  <a:cubicBezTo>
                    <a:pt x="1002850" y="2233574"/>
                    <a:pt x="1005661" y="2322859"/>
                    <a:pt x="1019902" y="2411207"/>
                  </a:cubicBezTo>
                  <a:cubicBezTo>
                    <a:pt x="1060938" y="2667164"/>
                    <a:pt x="1176268" y="2887707"/>
                    <a:pt x="1344533" y="3082204"/>
                  </a:cubicBezTo>
                  <a:cubicBezTo>
                    <a:pt x="1379104" y="3122116"/>
                    <a:pt x="1415923" y="3160059"/>
                    <a:pt x="1452181" y="3199315"/>
                  </a:cubicBezTo>
                  <a:cubicBezTo>
                    <a:pt x="1448433" y="3201189"/>
                    <a:pt x="1446185" y="3202969"/>
                    <a:pt x="1443749" y="3203531"/>
                  </a:cubicBezTo>
                  <a:cubicBezTo>
                    <a:pt x="1338911" y="3227515"/>
                    <a:pt x="1247846" y="3286914"/>
                    <a:pt x="1146475" y="3319986"/>
                  </a:cubicBezTo>
                  <a:cubicBezTo>
                    <a:pt x="1136731" y="3323171"/>
                    <a:pt x="1127925" y="3329729"/>
                    <a:pt x="1119305" y="3335725"/>
                  </a:cubicBezTo>
                  <a:cubicBezTo>
                    <a:pt x="1038452" y="3392220"/>
                    <a:pt x="977461" y="3468201"/>
                    <a:pt x="917407" y="3544557"/>
                  </a:cubicBezTo>
                  <a:cubicBezTo>
                    <a:pt x="766662" y="3736150"/>
                    <a:pt x="638215" y="3942733"/>
                    <a:pt x="515202" y="4152690"/>
                  </a:cubicBezTo>
                  <a:cubicBezTo>
                    <a:pt x="475946" y="4219770"/>
                    <a:pt x="437628" y="4287320"/>
                    <a:pt x="398841" y="4354682"/>
                  </a:cubicBezTo>
                  <a:cubicBezTo>
                    <a:pt x="394437" y="4364144"/>
                    <a:pt x="390409" y="4373795"/>
                    <a:pt x="385537" y="4383070"/>
                  </a:cubicBezTo>
                  <a:cubicBezTo>
                    <a:pt x="310961" y="4522853"/>
                    <a:pt x="238540" y="4663760"/>
                    <a:pt x="174550" y="4808790"/>
                  </a:cubicBezTo>
                  <a:cubicBezTo>
                    <a:pt x="109062" y="4957006"/>
                    <a:pt x="49289" y="5107001"/>
                    <a:pt x="11158" y="5265241"/>
                  </a:cubicBezTo>
                  <a:cubicBezTo>
                    <a:pt x="-19666" y="5393126"/>
                    <a:pt x="13593" y="5497963"/>
                    <a:pt x="108219" y="5586592"/>
                  </a:cubicBezTo>
                  <a:cubicBezTo>
                    <a:pt x="139698" y="5616010"/>
                    <a:pt x="172583" y="5643555"/>
                    <a:pt x="208466" y="5667165"/>
                  </a:cubicBezTo>
                  <a:cubicBezTo>
                    <a:pt x="413081" y="5801607"/>
                    <a:pt x="641775" y="5877964"/>
                    <a:pt x="875434" y="5941953"/>
                  </a:cubicBezTo>
                  <a:cubicBezTo>
                    <a:pt x="886489" y="5934458"/>
                    <a:pt x="882461" y="5923028"/>
                    <a:pt x="882461" y="5913003"/>
                  </a:cubicBezTo>
                  <a:cubicBezTo>
                    <a:pt x="882554" y="5316301"/>
                    <a:pt x="882554" y="4719505"/>
                    <a:pt x="882742" y="4122803"/>
                  </a:cubicBezTo>
                  <a:cubicBezTo>
                    <a:pt x="882742" y="4105377"/>
                    <a:pt x="884241" y="4087763"/>
                    <a:pt x="887426" y="4070618"/>
                  </a:cubicBezTo>
                  <a:cubicBezTo>
                    <a:pt x="896420" y="4021338"/>
                    <a:pt x="936332" y="3987236"/>
                    <a:pt x="986642" y="3984800"/>
                  </a:cubicBezTo>
                  <a:cubicBezTo>
                    <a:pt x="1004162" y="3983956"/>
                    <a:pt x="1021682" y="3984331"/>
                    <a:pt x="1039202" y="3984331"/>
                  </a:cubicBezTo>
                  <a:cubicBezTo>
                    <a:pt x="2172271" y="3984331"/>
                    <a:pt x="3305433" y="3984331"/>
                    <a:pt x="4438502" y="3984331"/>
                  </a:cubicBezTo>
                  <a:cubicBezTo>
                    <a:pt x="4456865" y="3984331"/>
                    <a:pt x="4475322" y="3983863"/>
                    <a:pt x="4493685" y="3984987"/>
                  </a:cubicBezTo>
                  <a:cubicBezTo>
                    <a:pt x="4541091" y="3987985"/>
                    <a:pt x="4579785" y="4021994"/>
                    <a:pt x="4589622" y="4068463"/>
                  </a:cubicBezTo>
                  <a:cubicBezTo>
                    <a:pt x="4593463" y="4086545"/>
                    <a:pt x="4594681" y="4104815"/>
                    <a:pt x="4594681" y="4123271"/>
                  </a:cubicBezTo>
                  <a:cubicBezTo>
                    <a:pt x="4594587" y="4719973"/>
                    <a:pt x="4594587" y="5316769"/>
                    <a:pt x="4594681" y="5913472"/>
                  </a:cubicBezTo>
                  <a:cubicBezTo>
                    <a:pt x="4594681" y="5926494"/>
                    <a:pt x="4592058" y="5939704"/>
                    <a:pt x="4596367" y="5952633"/>
                  </a:cubicBezTo>
                  <a:cubicBezTo>
                    <a:pt x="4740180" y="5907757"/>
                    <a:pt x="4879775" y="5851825"/>
                    <a:pt x="5015437" y="5786617"/>
                  </a:cubicBezTo>
                  <a:cubicBezTo>
                    <a:pt x="5153065" y="5720473"/>
                    <a:pt x="5284978" y="5645054"/>
                    <a:pt x="5396936" y="5538811"/>
                  </a:cubicBezTo>
                  <a:cubicBezTo>
                    <a:pt x="5509737" y="5431913"/>
                    <a:pt x="5557144" y="5308525"/>
                    <a:pt x="5510955" y="5152721"/>
                  </a:cubicBezTo>
                  <a:close/>
                  <a:moveTo>
                    <a:pt x="2499712" y="2009752"/>
                  </a:moveTo>
                  <a:cubicBezTo>
                    <a:pt x="2459613" y="2025023"/>
                    <a:pt x="2418391" y="2036640"/>
                    <a:pt x="2376043" y="2043948"/>
                  </a:cubicBezTo>
                  <a:cubicBezTo>
                    <a:pt x="2295190" y="2057907"/>
                    <a:pt x="2231388" y="2028958"/>
                    <a:pt x="2188573" y="1958972"/>
                  </a:cubicBezTo>
                  <a:cubicBezTo>
                    <a:pt x="2179016" y="1943327"/>
                    <a:pt x="2170397" y="1927025"/>
                    <a:pt x="2164307" y="1909599"/>
                  </a:cubicBezTo>
                  <a:cubicBezTo>
                    <a:pt x="2159904" y="1897044"/>
                    <a:pt x="2154564" y="1885052"/>
                    <a:pt x="2148661" y="1873341"/>
                  </a:cubicBezTo>
                  <a:cubicBezTo>
                    <a:pt x="2154283" y="1872592"/>
                    <a:pt x="2159904" y="1871842"/>
                    <a:pt x="2165525" y="1871186"/>
                  </a:cubicBezTo>
                  <a:cubicBezTo>
                    <a:pt x="2225205" y="1864066"/>
                    <a:pt x="2284884" y="1857039"/>
                    <a:pt x="2344564" y="1849919"/>
                  </a:cubicBezTo>
                  <a:cubicBezTo>
                    <a:pt x="2406305" y="1842611"/>
                    <a:pt x="2468139" y="1835304"/>
                    <a:pt x="2530067" y="1829495"/>
                  </a:cubicBezTo>
                  <a:cubicBezTo>
                    <a:pt x="2529411" y="1835491"/>
                    <a:pt x="2531379" y="1841393"/>
                    <a:pt x="2535688" y="1847483"/>
                  </a:cubicBezTo>
                  <a:cubicBezTo>
                    <a:pt x="2541216" y="1855353"/>
                    <a:pt x="2545994" y="1863691"/>
                    <a:pt x="2550585" y="1872217"/>
                  </a:cubicBezTo>
                  <a:cubicBezTo>
                    <a:pt x="2584688" y="1936581"/>
                    <a:pt x="2567355" y="1984081"/>
                    <a:pt x="2499712" y="2009752"/>
                  </a:cubicBezTo>
                  <a:close/>
                  <a:moveTo>
                    <a:pt x="3221020" y="2044417"/>
                  </a:moveTo>
                  <a:cubicBezTo>
                    <a:pt x="3140354" y="2051537"/>
                    <a:pt x="3065122" y="2029988"/>
                    <a:pt x="2995043" y="1990920"/>
                  </a:cubicBezTo>
                  <a:cubicBezTo>
                    <a:pt x="2967499" y="1975555"/>
                    <a:pt x="2959348" y="1949416"/>
                    <a:pt x="2963189" y="1918968"/>
                  </a:cubicBezTo>
                  <a:cubicBezTo>
                    <a:pt x="2966375" y="1894046"/>
                    <a:pt x="2977336" y="1872217"/>
                    <a:pt x="2990640" y="1851512"/>
                  </a:cubicBezTo>
                  <a:cubicBezTo>
                    <a:pt x="2994387" y="1845609"/>
                    <a:pt x="2997760" y="1839707"/>
                    <a:pt x="2998791" y="1833711"/>
                  </a:cubicBezTo>
                  <a:cubicBezTo>
                    <a:pt x="3063998" y="1841487"/>
                    <a:pt x="3129018" y="1851324"/>
                    <a:pt x="3193944" y="1861068"/>
                  </a:cubicBezTo>
                  <a:cubicBezTo>
                    <a:pt x="3246878" y="1869032"/>
                    <a:pt x="3299812" y="1876995"/>
                    <a:pt x="3352746" y="1885052"/>
                  </a:cubicBezTo>
                  <a:cubicBezTo>
                    <a:pt x="3360991" y="1886270"/>
                    <a:pt x="3369048" y="1887676"/>
                    <a:pt x="3377199" y="1888987"/>
                  </a:cubicBezTo>
                  <a:cubicBezTo>
                    <a:pt x="3360147" y="1917562"/>
                    <a:pt x="3348717" y="1949229"/>
                    <a:pt x="3328574" y="1976305"/>
                  </a:cubicBezTo>
                  <a:cubicBezTo>
                    <a:pt x="3301124" y="2013031"/>
                    <a:pt x="3266928" y="2040294"/>
                    <a:pt x="3221020" y="2044417"/>
                  </a:cubicBezTo>
                  <a:close/>
                </a:path>
              </a:pathLst>
            </a:custGeom>
            <a:solidFill>
              <a:schemeClr val="tx1"/>
            </a:solidFill>
            <a:ln w="936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342AB137-8759-0234-C0A3-B0F051349B02}"/>
                </a:ext>
              </a:extLst>
            </p:cNvPr>
            <p:cNvSpPr/>
            <p:nvPr/>
          </p:nvSpPr>
          <p:spPr>
            <a:xfrm>
              <a:off x="4137206" y="4476063"/>
              <a:ext cx="3744931" cy="2379944"/>
            </a:xfrm>
            <a:custGeom>
              <a:avLst/>
              <a:gdLst>
                <a:gd name="connsiteX0" fmla="*/ 3739250 w 3744931"/>
                <a:gd name="connsiteY0" fmla="*/ 2062740 h 2379944"/>
                <a:gd name="connsiteX1" fmla="*/ 3644062 w 3744931"/>
                <a:gd name="connsiteY1" fmla="*/ 2189407 h 2379944"/>
                <a:gd name="connsiteX2" fmla="*/ 3630478 w 3744931"/>
                <a:gd name="connsiteY2" fmla="*/ 2204959 h 2379944"/>
                <a:gd name="connsiteX3" fmla="*/ 3678259 w 3744931"/>
                <a:gd name="connsiteY3" fmla="*/ 2259861 h 2379944"/>
                <a:gd name="connsiteX4" fmla="*/ 3712174 w 3744931"/>
                <a:gd name="connsiteY4" fmla="*/ 2261828 h 2379944"/>
                <a:gd name="connsiteX5" fmla="*/ 3738781 w 3744931"/>
                <a:gd name="connsiteY5" fmla="*/ 2341464 h 2379944"/>
                <a:gd name="connsiteX6" fmla="*/ 3700744 w 3744931"/>
                <a:gd name="connsiteY6" fmla="*/ 2379689 h 2379944"/>
                <a:gd name="connsiteX7" fmla="*/ 3682381 w 3744931"/>
                <a:gd name="connsiteY7" fmla="*/ 2379782 h 2379944"/>
                <a:gd name="connsiteX8" fmla="*/ 58790 w 3744931"/>
                <a:gd name="connsiteY8" fmla="*/ 2379782 h 2379944"/>
                <a:gd name="connsiteX9" fmla="*/ 7074 w 3744931"/>
                <a:gd name="connsiteY9" fmla="*/ 2359171 h 2379944"/>
                <a:gd name="connsiteX10" fmla="*/ 11290 w 3744931"/>
                <a:gd name="connsiteY10" fmla="*/ 2272603 h 2379944"/>
                <a:gd name="connsiteX11" fmla="*/ 36305 w 3744931"/>
                <a:gd name="connsiteY11" fmla="*/ 2260142 h 2379944"/>
                <a:gd name="connsiteX12" fmla="*/ 65161 w 3744931"/>
                <a:gd name="connsiteY12" fmla="*/ 2259580 h 2379944"/>
                <a:gd name="connsiteX13" fmla="*/ 110694 w 3744931"/>
                <a:gd name="connsiteY13" fmla="*/ 2212829 h 2379944"/>
                <a:gd name="connsiteX14" fmla="*/ 89332 w 3744931"/>
                <a:gd name="connsiteY14" fmla="*/ 2187346 h 2379944"/>
                <a:gd name="connsiteX15" fmla="*/ 3233 w 3744931"/>
                <a:gd name="connsiteY15" fmla="*/ 2088879 h 2379944"/>
                <a:gd name="connsiteX16" fmla="*/ 5481 w 3744931"/>
                <a:gd name="connsiteY16" fmla="*/ 1924362 h 2379944"/>
                <a:gd name="connsiteX17" fmla="*/ 5575 w 3744931"/>
                <a:gd name="connsiteY17" fmla="*/ 144655 h 2379944"/>
                <a:gd name="connsiteX18" fmla="*/ 47173 w 3744931"/>
                <a:gd name="connsiteY18" fmla="*/ 32510 h 2379944"/>
                <a:gd name="connsiteX19" fmla="*/ 120250 w 3744931"/>
                <a:gd name="connsiteY19" fmla="*/ 656 h 2379944"/>
                <a:gd name="connsiteX20" fmla="*/ 149200 w 3744931"/>
                <a:gd name="connsiteY20" fmla="*/ 281 h 2379944"/>
                <a:gd name="connsiteX21" fmla="*/ 3601059 w 3744931"/>
                <a:gd name="connsiteY21" fmla="*/ 0 h 2379944"/>
                <a:gd name="connsiteX22" fmla="*/ 3701212 w 3744931"/>
                <a:gd name="connsiteY22" fmla="*/ 30542 h 2379944"/>
                <a:gd name="connsiteX23" fmla="*/ 3744496 w 3744931"/>
                <a:gd name="connsiteY23" fmla="*/ 128822 h 2379944"/>
                <a:gd name="connsiteX24" fmla="*/ 3744871 w 3744931"/>
                <a:gd name="connsiteY24" fmla="*/ 155148 h 2379944"/>
                <a:gd name="connsiteX25" fmla="*/ 3744778 w 3744931"/>
                <a:gd name="connsiteY25" fmla="*/ 1921645 h 2379944"/>
                <a:gd name="connsiteX26" fmla="*/ 3739250 w 3744931"/>
                <a:gd name="connsiteY26" fmla="*/ 2062740 h 237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744931" h="2379944">
                  <a:moveTo>
                    <a:pt x="3739250" y="2062740"/>
                  </a:moveTo>
                  <a:cubicBezTo>
                    <a:pt x="3738126" y="2138721"/>
                    <a:pt x="3717046" y="2167859"/>
                    <a:pt x="3644062" y="2189407"/>
                  </a:cubicBezTo>
                  <a:cubicBezTo>
                    <a:pt x="3634975" y="2192124"/>
                    <a:pt x="3631602" y="2195590"/>
                    <a:pt x="3630478" y="2204959"/>
                  </a:cubicBezTo>
                  <a:cubicBezTo>
                    <a:pt x="3624294" y="2256676"/>
                    <a:pt x="3626636" y="2259674"/>
                    <a:pt x="3678259" y="2259861"/>
                  </a:cubicBezTo>
                  <a:cubicBezTo>
                    <a:pt x="3689595" y="2259954"/>
                    <a:pt x="3701400" y="2259205"/>
                    <a:pt x="3712174" y="2261828"/>
                  </a:cubicBezTo>
                  <a:cubicBezTo>
                    <a:pt x="3736439" y="2267731"/>
                    <a:pt x="3743841" y="2291903"/>
                    <a:pt x="3738781" y="2341464"/>
                  </a:cubicBezTo>
                  <a:cubicBezTo>
                    <a:pt x="3736439" y="2364792"/>
                    <a:pt x="3725384" y="2378939"/>
                    <a:pt x="3700744" y="2379689"/>
                  </a:cubicBezTo>
                  <a:cubicBezTo>
                    <a:pt x="3694654" y="2379876"/>
                    <a:pt x="3688471" y="2379782"/>
                    <a:pt x="3682381" y="2379782"/>
                  </a:cubicBezTo>
                  <a:cubicBezTo>
                    <a:pt x="2483917" y="2379782"/>
                    <a:pt x="1257254" y="2379782"/>
                    <a:pt x="58790" y="2379782"/>
                  </a:cubicBezTo>
                  <a:cubicBezTo>
                    <a:pt x="38553" y="2379782"/>
                    <a:pt x="14569" y="2383155"/>
                    <a:pt x="7074" y="2359171"/>
                  </a:cubicBezTo>
                  <a:cubicBezTo>
                    <a:pt x="-1826" y="2330877"/>
                    <a:pt x="-4262" y="2300522"/>
                    <a:pt x="11290" y="2272603"/>
                  </a:cubicBezTo>
                  <a:cubicBezTo>
                    <a:pt x="16255" y="2263796"/>
                    <a:pt x="26374" y="2260798"/>
                    <a:pt x="36305" y="2260142"/>
                  </a:cubicBezTo>
                  <a:cubicBezTo>
                    <a:pt x="45861" y="2259486"/>
                    <a:pt x="55605" y="2259767"/>
                    <a:pt x="65161" y="2259580"/>
                  </a:cubicBezTo>
                  <a:cubicBezTo>
                    <a:pt x="115472" y="2258456"/>
                    <a:pt x="109382" y="2268667"/>
                    <a:pt x="110694" y="2212829"/>
                  </a:cubicBezTo>
                  <a:cubicBezTo>
                    <a:pt x="111068" y="2196528"/>
                    <a:pt x="105260" y="2190812"/>
                    <a:pt x="89332" y="2187346"/>
                  </a:cubicBezTo>
                  <a:cubicBezTo>
                    <a:pt x="37054" y="2176104"/>
                    <a:pt x="7261" y="2142095"/>
                    <a:pt x="3233" y="2088879"/>
                  </a:cubicBezTo>
                  <a:cubicBezTo>
                    <a:pt x="984" y="2059274"/>
                    <a:pt x="5481" y="1940195"/>
                    <a:pt x="5481" y="1924362"/>
                  </a:cubicBezTo>
                  <a:cubicBezTo>
                    <a:pt x="5481" y="1331127"/>
                    <a:pt x="5388" y="737891"/>
                    <a:pt x="5575" y="144655"/>
                  </a:cubicBezTo>
                  <a:cubicBezTo>
                    <a:pt x="5575" y="102308"/>
                    <a:pt x="13726" y="62959"/>
                    <a:pt x="47173" y="32510"/>
                  </a:cubicBezTo>
                  <a:cubicBezTo>
                    <a:pt x="68159" y="13397"/>
                    <a:pt x="92049" y="2529"/>
                    <a:pt x="120250" y="656"/>
                  </a:cubicBezTo>
                  <a:cubicBezTo>
                    <a:pt x="129900" y="0"/>
                    <a:pt x="139550" y="281"/>
                    <a:pt x="149200" y="281"/>
                  </a:cubicBezTo>
                  <a:cubicBezTo>
                    <a:pt x="1299788" y="281"/>
                    <a:pt x="2450471" y="281"/>
                    <a:pt x="3601059" y="0"/>
                  </a:cubicBezTo>
                  <a:cubicBezTo>
                    <a:pt x="3638066" y="0"/>
                    <a:pt x="3672356" y="4497"/>
                    <a:pt x="3701212" y="30542"/>
                  </a:cubicBezTo>
                  <a:cubicBezTo>
                    <a:pt x="3730631" y="57056"/>
                    <a:pt x="3741780" y="90971"/>
                    <a:pt x="3744496" y="128822"/>
                  </a:cubicBezTo>
                  <a:cubicBezTo>
                    <a:pt x="3745152" y="137535"/>
                    <a:pt x="3744871" y="146341"/>
                    <a:pt x="3744871" y="155148"/>
                  </a:cubicBezTo>
                  <a:cubicBezTo>
                    <a:pt x="3744871" y="743980"/>
                    <a:pt x="3744965" y="1332813"/>
                    <a:pt x="3744778" y="1921645"/>
                  </a:cubicBezTo>
                  <a:cubicBezTo>
                    <a:pt x="3744590" y="1942538"/>
                    <a:pt x="3739625" y="2035758"/>
                    <a:pt x="3739250" y="2062740"/>
                  </a:cubicBezTo>
                  <a:close/>
                </a:path>
              </a:pathLst>
            </a:custGeom>
            <a:solidFill>
              <a:schemeClr val="tx1">
                <a:lumMod val="65000"/>
                <a:lumOff val="35000"/>
              </a:schemeClr>
            </a:solidFill>
            <a:ln w="936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2EF85FD4-5064-E8CD-C81A-0F142997EF37}"/>
                </a:ext>
              </a:extLst>
            </p:cNvPr>
            <p:cNvSpPr/>
            <p:nvPr/>
          </p:nvSpPr>
          <p:spPr>
            <a:xfrm>
              <a:off x="4282565" y="505316"/>
              <a:ext cx="3483726" cy="2325200"/>
            </a:xfrm>
            <a:custGeom>
              <a:avLst/>
              <a:gdLst>
                <a:gd name="connsiteX0" fmla="*/ 3476594 w 3483726"/>
                <a:gd name="connsiteY0" fmla="*/ 2325201 h 2325200"/>
                <a:gd name="connsiteX1" fmla="*/ 3473596 w 3483726"/>
                <a:gd name="connsiteY1" fmla="*/ 2312928 h 2325200"/>
                <a:gd name="connsiteX2" fmla="*/ 3213423 w 3483726"/>
                <a:gd name="connsiteY2" fmla="*/ 2173613 h 2325200"/>
                <a:gd name="connsiteX3" fmla="*/ 2780863 w 3483726"/>
                <a:gd name="connsiteY3" fmla="*/ 1990827 h 2325200"/>
                <a:gd name="connsiteX4" fmla="*/ 2343806 w 3483726"/>
                <a:gd name="connsiteY4" fmla="*/ 1884959 h 2325200"/>
                <a:gd name="connsiteX5" fmla="*/ 2185004 w 3483726"/>
                <a:gd name="connsiteY5" fmla="*/ 1860974 h 2325200"/>
                <a:gd name="connsiteX6" fmla="*/ 1786078 w 3483726"/>
                <a:gd name="connsiteY6" fmla="*/ 1817878 h 2325200"/>
                <a:gd name="connsiteX7" fmla="*/ 1335624 w 3483726"/>
                <a:gd name="connsiteY7" fmla="*/ 1849825 h 2325200"/>
                <a:gd name="connsiteX8" fmla="*/ 1156585 w 3483726"/>
                <a:gd name="connsiteY8" fmla="*/ 1871093 h 2325200"/>
                <a:gd name="connsiteX9" fmla="*/ 356391 w 3483726"/>
                <a:gd name="connsiteY9" fmla="*/ 2073273 h 2325200"/>
                <a:gd name="connsiteX10" fmla="*/ 32604 w 3483726"/>
                <a:gd name="connsiteY10" fmla="*/ 2203968 h 2325200"/>
                <a:gd name="connsiteX11" fmla="*/ 4591 w 3483726"/>
                <a:gd name="connsiteY11" fmla="*/ 2185511 h 2325200"/>
                <a:gd name="connsiteX12" fmla="*/ 0 w 3483726"/>
                <a:gd name="connsiteY12" fmla="*/ 2144101 h 2325200"/>
                <a:gd name="connsiteX13" fmla="*/ 27732 w 3483726"/>
                <a:gd name="connsiteY13" fmla="*/ 1922996 h 2325200"/>
                <a:gd name="connsiteX14" fmla="*/ 628088 w 3483726"/>
                <a:gd name="connsiteY14" fmla="*/ 646771 h 2325200"/>
                <a:gd name="connsiteX15" fmla="*/ 1212610 w 3483726"/>
                <a:gd name="connsiteY15" fmla="*/ 144132 h 2325200"/>
                <a:gd name="connsiteX16" fmla="*/ 1835733 w 3483726"/>
                <a:gd name="connsiteY16" fmla="*/ 4068 h 2325200"/>
                <a:gd name="connsiteX17" fmla="*/ 2269136 w 3483726"/>
                <a:gd name="connsiteY17" fmla="*/ 145818 h 2325200"/>
                <a:gd name="connsiteX18" fmla="*/ 2807095 w 3483726"/>
                <a:gd name="connsiteY18" fmla="*/ 594961 h 2325200"/>
                <a:gd name="connsiteX19" fmla="*/ 3372600 w 3483726"/>
                <a:gd name="connsiteY19" fmla="*/ 1605298 h 2325200"/>
                <a:gd name="connsiteX20" fmla="*/ 3479123 w 3483726"/>
                <a:gd name="connsiteY20" fmla="*/ 2128736 h 2325200"/>
                <a:gd name="connsiteX21" fmla="*/ 3476594 w 3483726"/>
                <a:gd name="connsiteY21" fmla="*/ 2325201 h 232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83726" h="2325200">
                  <a:moveTo>
                    <a:pt x="3476594" y="2325201"/>
                  </a:moveTo>
                  <a:cubicBezTo>
                    <a:pt x="3475657" y="2320985"/>
                    <a:pt x="3475938" y="2313959"/>
                    <a:pt x="3473596" y="2312928"/>
                  </a:cubicBezTo>
                  <a:cubicBezTo>
                    <a:pt x="3383093" y="2273485"/>
                    <a:pt x="3301865" y="2216897"/>
                    <a:pt x="3213423" y="2173613"/>
                  </a:cubicBezTo>
                  <a:cubicBezTo>
                    <a:pt x="3072609" y="2104565"/>
                    <a:pt x="2929734" y="2040950"/>
                    <a:pt x="2780863" y="1990827"/>
                  </a:cubicBezTo>
                  <a:cubicBezTo>
                    <a:pt x="2636208" y="1942109"/>
                    <a:pt x="2495206" y="1907725"/>
                    <a:pt x="2343806" y="1884959"/>
                  </a:cubicBezTo>
                  <a:cubicBezTo>
                    <a:pt x="2290872" y="1876995"/>
                    <a:pt x="2237938" y="1869031"/>
                    <a:pt x="2185004" y="1860974"/>
                  </a:cubicBezTo>
                  <a:cubicBezTo>
                    <a:pt x="2052622" y="1841019"/>
                    <a:pt x="1919865" y="1821063"/>
                    <a:pt x="1786078" y="1817878"/>
                  </a:cubicBezTo>
                  <a:cubicBezTo>
                    <a:pt x="1635427" y="1814317"/>
                    <a:pt x="1485244" y="1832118"/>
                    <a:pt x="1335624" y="1849825"/>
                  </a:cubicBezTo>
                  <a:cubicBezTo>
                    <a:pt x="1275944" y="1856946"/>
                    <a:pt x="1216264" y="1863972"/>
                    <a:pt x="1156585" y="1871093"/>
                  </a:cubicBezTo>
                  <a:cubicBezTo>
                    <a:pt x="881796" y="1903696"/>
                    <a:pt x="616471" y="1980146"/>
                    <a:pt x="356391" y="2073273"/>
                  </a:cubicBezTo>
                  <a:cubicBezTo>
                    <a:pt x="246776" y="2112528"/>
                    <a:pt x="139127" y="2156843"/>
                    <a:pt x="32604" y="2203968"/>
                  </a:cubicBezTo>
                  <a:cubicBezTo>
                    <a:pt x="6465" y="2215492"/>
                    <a:pt x="5247" y="2214087"/>
                    <a:pt x="4591" y="2185511"/>
                  </a:cubicBezTo>
                  <a:cubicBezTo>
                    <a:pt x="4310" y="2171552"/>
                    <a:pt x="6090" y="2157405"/>
                    <a:pt x="0" y="2144101"/>
                  </a:cubicBezTo>
                  <a:cubicBezTo>
                    <a:pt x="2530" y="2069525"/>
                    <a:pt x="14053" y="1996073"/>
                    <a:pt x="27732" y="1922996"/>
                  </a:cubicBezTo>
                  <a:cubicBezTo>
                    <a:pt x="117298" y="1445653"/>
                    <a:pt x="321914" y="1021806"/>
                    <a:pt x="628088" y="646771"/>
                  </a:cubicBezTo>
                  <a:cubicBezTo>
                    <a:pt x="792792" y="444966"/>
                    <a:pt x="983542" y="272111"/>
                    <a:pt x="1212610" y="144132"/>
                  </a:cubicBezTo>
                  <a:cubicBezTo>
                    <a:pt x="1406639" y="35734"/>
                    <a:pt x="1613504" y="-15419"/>
                    <a:pt x="1835733" y="4068"/>
                  </a:cubicBezTo>
                  <a:cubicBezTo>
                    <a:pt x="1990881" y="17653"/>
                    <a:pt x="2133850" y="70868"/>
                    <a:pt x="2269136" y="145818"/>
                  </a:cubicBezTo>
                  <a:cubicBezTo>
                    <a:pt x="2477125" y="261055"/>
                    <a:pt x="2652228" y="416204"/>
                    <a:pt x="2807095" y="594961"/>
                  </a:cubicBezTo>
                  <a:cubicBezTo>
                    <a:pt x="3065020" y="892703"/>
                    <a:pt x="3252491" y="1230357"/>
                    <a:pt x="3372600" y="1605298"/>
                  </a:cubicBezTo>
                  <a:cubicBezTo>
                    <a:pt x="3427220" y="1775811"/>
                    <a:pt x="3464133" y="1950260"/>
                    <a:pt x="3479123" y="2128736"/>
                  </a:cubicBezTo>
                  <a:cubicBezTo>
                    <a:pt x="3484651" y="2193943"/>
                    <a:pt x="3486712" y="2259900"/>
                    <a:pt x="3476594" y="2325201"/>
                  </a:cubicBezTo>
                  <a:close/>
                </a:path>
              </a:pathLst>
            </a:custGeom>
            <a:solidFill>
              <a:schemeClr val="tx1">
                <a:lumMod val="75000"/>
                <a:lumOff val="25000"/>
              </a:schemeClr>
            </a:solidFill>
            <a:ln w="936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5A609499-D0C1-FCD3-0234-E478C1A97F34}"/>
                </a:ext>
              </a:extLst>
            </p:cNvPr>
            <p:cNvSpPr/>
            <p:nvPr/>
          </p:nvSpPr>
          <p:spPr>
            <a:xfrm>
              <a:off x="4251959" y="6666774"/>
              <a:ext cx="3513514" cy="68610"/>
            </a:xfrm>
            <a:custGeom>
              <a:avLst/>
              <a:gdLst>
                <a:gd name="connsiteX0" fmla="*/ 1759346 w 3513514"/>
                <a:gd name="connsiteY0" fmla="*/ 68587 h 68610"/>
                <a:gd name="connsiteX1" fmla="*/ 65926 w 3513514"/>
                <a:gd name="connsiteY1" fmla="*/ 68587 h 68610"/>
                <a:gd name="connsiteX2" fmla="*/ 34353 w 3513514"/>
                <a:gd name="connsiteY2" fmla="*/ 68494 h 68610"/>
                <a:gd name="connsiteX3" fmla="*/ 63 w 3513514"/>
                <a:gd name="connsiteY3" fmla="*/ 32892 h 68610"/>
                <a:gd name="connsiteX4" fmla="*/ 34821 w 3513514"/>
                <a:gd name="connsiteY4" fmla="*/ 8 h 68610"/>
                <a:gd name="connsiteX5" fmla="*/ 263889 w 3513514"/>
                <a:gd name="connsiteY5" fmla="*/ 289 h 68610"/>
                <a:gd name="connsiteX6" fmla="*/ 3449018 w 3513514"/>
                <a:gd name="connsiteY6" fmla="*/ 289 h 68610"/>
                <a:gd name="connsiteX7" fmla="*/ 3472721 w 3513514"/>
                <a:gd name="connsiteY7" fmla="*/ 289 h 68610"/>
                <a:gd name="connsiteX8" fmla="*/ 3508885 w 3513514"/>
                <a:gd name="connsiteY8" fmla="*/ 55565 h 68610"/>
                <a:gd name="connsiteX9" fmla="*/ 3490710 w 3513514"/>
                <a:gd name="connsiteY9" fmla="*/ 67932 h 68610"/>
                <a:gd name="connsiteX10" fmla="*/ 3459137 w 3513514"/>
                <a:gd name="connsiteY10" fmla="*/ 68494 h 68610"/>
                <a:gd name="connsiteX11" fmla="*/ 1759346 w 3513514"/>
                <a:gd name="connsiteY11" fmla="*/ 68587 h 68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13514" h="68610">
                  <a:moveTo>
                    <a:pt x="1759346" y="68587"/>
                  </a:moveTo>
                  <a:cubicBezTo>
                    <a:pt x="1201150" y="68587"/>
                    <a:pt x="624216" y="68587"/>
                    <a:pt x="65926" y="68587"/>
                  </a:cubicBezTo>
                  <a:cubicBezTo>
                    <a:pt x="55432" y="68587"/>
                    <a:pt x="44846" y="68681"/>
                    <a:pt x="34353" y="68494"/>
                  </a:cubicBezTo>
                  <a:cubicBezTo>
                    <a:pt x="3810" y="67932"/>
                    <a:pt x="1374" y="63997"/>
                    <a:pt x="63" y="32892"/>
                  </a:cubicBezTo>
                  <a:cubicBezTo>
                    <a:pt x="-968" y="6847"/>
                    <a:pt x="10743" y="-273"/>
                    <a:pt x="34821" y="8"/>
                  </a:cubicBezTo>
                  <a:cubicBezTo>
                    <a:pt x="104900" y="945"/>
                    <a:pt x="193810" y="289"/>
                    <a:pt x="263889" y="289"/>
                  </a:cubicBezTo>
                  <a:cubicBezTo>
                    <a:pt x="1322476" y="289"/>
                    <a:pt x="2390432" y="289"/>
                    <a:pt x="3449018" y="289"/>
                  </a:cubicBezTo>
                  <a:cubicBezTo>
                    <a:pt x="3456888" y="289"/>
                    <a:pt x="3464758" y="289"/>
                    <a:pt x="3472721" y="289"/>
                  </a:cubicBezTo>
                  <a:cubicBezTo>
                    <a:pt x="3507292" y="570"/>
                    <a:pt x="3521721" y="22868"/>
                    <a:pt x="3508885" y="55565"/>
                  </a:cubicBezTo>
                  <a:cubicBezTo>
                    <a:pt x="3505512" y="64184"/>
                    <a:pt x="3499048" y="67557"/>
                    <a:pt x="3490710" y="67932"/>
                  </a:cubicBezTo>
                  <a:cubicBezTo>
                    <a:pt x="3480217" y="68494"/>
                    <a:pt x="3469723" y="68494"/>
                    <a:pt x="3459137" y="68494"/>
                  </a:cubicBezTo>
                  <a:cubicBezTo>
                    <a:pt x="2895694" y="68587"/>
                    <a:pt x="2322882" y="68587"/>
                    <a:pt x="1759346" y="68587"/>
                  </a:cubicBezTo>
                  <a:close/>
                </a:path>
              </a:pathLst>
            </a:custGeom>
            <a:solidFill>
              <a:schemeClr val="tx1">
                <a:lumMod val="85000"/>
                <a:lumOff val="15000"/>
              </a:schemeClr>
            </a:solidFill>
            <a:ln w="936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5EACFBE3-BFAD-D133-5F04-96CC8E4A6C1F}"/>
                </a:ext>
              </a:extLst>
            </p:cNvPr>
            <p:cNvSpPr/>
            <p:nvPr/>
          </p:nvSpPr>
          <p:spPr>
            <a:xfrm>
              <a:off x="5170753" y="2586365"/>
              <a:ext cx="1736026" cy="961502"/>
            </a:xfrm>
            <a:custGeom>
              <a:avLst/>
              <a:gdLst>
                <a:gd name="connsiteX0" fmla="*/ 1736027 w 1736026"/>
                <a:gd name="connsiteY0" fmla="*/ 0 h 961502"/>
                <a:gd name="connsiteX1" fmla="*/ 1402496 w 1736026"/>
                <a:gd name="connsiteY1" fmla="*/ 744449 h 961502"/>
                <a:gd name="connsiteX2" fmla="*/ 959349 w 1736026"/>
                <a:gd name="connsiteY2" fmla="*/ 955623 h 961502"/>
                <a:gd name="connsiteX3" fmla="*/ 401434 w 1736026"/>
                <a:gd name="connsiteY3" fmla="*/ 801693 h 961502"/>
                <a:gd name="connsiteX4" fmla="*/ 21339 w 1736026"/>
                <a:gd name="connsiteY4" fmla="*/ 175853 h 961502"/>
                <a:gd name="connsiteX5" fmla="*/ 822 w 1736026"/>
                <a:gd name="connsiteY5" fmla="*/ 27638 h 961502"/>
                <a:gd name="connsiteX6" fmla="*/ 4288 w 1736026"/>
                <a:gd name="connsiteY6" fmla="*/ 6183 h 961502"/>
                <a:gd name="connsiteX7" fmla="*/ 89919 w 1736026"/>
                <a:gd name="connsiteY7" fmla="*/ 65395 h 961502"/>
                <a:gd name="connsiteX8" fmla="*/ 459333 w 1736026"/>
                <a:gd name="connsiteY8" fmla="*/ 121233 h 961502"/>
                <a:gd name="connsiteX9" fmla="*/ 712854 w 1736026"/>
                <a:gd name="connsiteY9" fmla="*/ 43378 h 961502"/>
                <a:gd name="connsiteX10" fmla="*/ 1069058 w 1736026"/>
                <a:gd name="connsiteY10" fmla="*/ 54995 h 961502"/>
                <a:gd name="connsiteX11" fmla="*/ 1392565 w 1736026"/>
                <a:gd name="connsiteY11" fmla="*/ 133600 h 961502"/>
                <a:gd name="connsiteX12" fmla="*/ 1621820 w 1736026"/>
                <a:gd name="connsiteY12" fmla="*/ 78979 h 961502"/>
                <a:gd name="connsiteX13" fmla="*/ 1736027 w 1736026"/>
                <a:gd name="connsiteY13" fmla="*/ 0 h 961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36026" h="961502">
                  <a:moveTo>
                    <a:pt x="1736027" y="0"/>
                  </a:moveTo>
                  <a:cubicBezTo>
                    <a:pt x="1714759" y="293245"/>
                    <a:pt x="1615262" y="544799"/>
                    <a:pt x="1402496" y="744449"/>
                  </a:cubicBezTo>
                  <a:cubicBezTo>
                    <a:pt x="1277702" y="861466"/>
                    <a:pt x="1130049" y="935199"/>
                    <a:pt x="959349" y="955623"/>
                  </a:cubicBezTo>
                  <a:cubicBezTo>
                    <a:pt x="753140" y="980357"/>
                    <a:pt x="566326" y="926673"/>
                    <a:pt x="401434" y="801693"/>
                  </a:cubicBezTo>
                  <a:cubicBezTo>
                    <a:pt x="192696" y="643547"/>
                    <a:pt x="75023" y="428812"/>
                    <a:pt x="21339" y="175853"/>
                  </a:cubicBezTo>
                  <a:cubicBezTo>
                    <a:pt x="10940" y="126948"/>
                    <a:pt x="5225" y="77387"/>
                    <a:pt x="822" y="27638"/>
                  </a:cubicBezTo>
                  <a:cubicBezTo>
                    <a:pt x="259" y="20986"/>
                    <a:pt x="-1895" y="13959"/>
                    <a:pt x="4288" y="6183"/>
                  </a:cubicBezTo>
                  <a:cubicBezTo>
                    <a:pt x="32957" y="25858"/>
                    <a:pt x="63124" y="43472"/>
                    <a:pt x="89919" y="65395"/>
                  </a:cubicBezTo>
                  <a:cubicBezTo>
                    <a:pt x="202346" y="157584"/>
                    <a:pt x="327045" y="162550"/>
                    <a:pt x="459333" y="121233"/>
                  </a:cubicBezTo>
                  <a:cubicBezTo>
                    <a:pt x="543747" y="94907"/>
                    <a:pt x="628628" y="70173"/>
                    <a:pt x="712854" y="43378"/>
                  </a:cubicBezTo>
                  <a:cubicBezTo>
                    <a:pt x="833151" y="5153"/>
                    <a:pt x="950729" y="18363"/>
                    <a:pt x="1069058" y="54995"/>
                  </a:cubicBezTo>
                  <a:cubicBezTo>
                    <a:pt x="1175114" y="87786"/>
                    <a:pt x="1281169" y="121795"/>
                    <a:pt x="1392565" y="133600"/>
                  </a:cubicBezTo>
                  <a:cubicBezTo>
                    <a:pt x="1475573" y="142407"/>
                    <a:pt x="1552959" y="129946"/>
                    <a:pt x="1621820" y="78979"/>
                  </a:cubicBezTo>
                  <a:cubicBezTo>
                    <a:pt x="1657610" y="52653"/>
                    <a:pt x="1694897" y="28388"/>
                    <a:pt x="1736027" y="0"/>
                  </a:cubicBezTo>
                  <a:close/>
                </a:path>
              </a:pathLst>
            </a:custGeom>
            <a:solidFill>
              <a:schemeClr val="bg1">
                <a:lumMod val="50000"/>
              </a:schemeClr>
            </a:solidFill>
            <a:ln w="936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56B57263-8B89-BDA1-B84D-1AF146A4181E}"/>
                </a:ext>
              </a:extLst>
            </p:cNvPr>
            <p:cNvSpPr/>
            <p:nvPr/>
          </p:nvSpPr>
          <p:spPr>
            <a:xfrm>
              <a:off x="5411699" y="2328614"/>
              <a:ext cx="443360" cy="236234"/>
            </a:xfrm>
            <a:custGeom>
              <a:avLst/>
              <a:gdLst>
                <a:gd name="connsiteX0" fmla="*/ 0 w 443360"/>
                <a:gd name="connsiteY0" fmla="*/ 47139 h 236234"/>
                <a:gd name="connsiteX1" fmla="*/ 198526 w 443360"/>
                <a:gd name="connsiteY1" fmla="*/ 16597 h 236234"/>
                <a:gd name="connsiteX2" fmla="*/ 370351 w 443360"/>
                <a:gd name="connsiteY2" fmla="*/ 763 h 236234"/>
                <a:gd name="connsiteX3" fmla="*/ 400799 w 443360"/>
                <a:gd name="connsiteY3" fmla="*/ 4886 h 236234"/>
                <a:gd name="connsiteX4" fmla="*/ 443334 w 443360"/>
                <a:gd name="connsiteY4" fmla="*/ 112628 h 236234"/>
                <a:gd name="connsiteX5" fmla="*/ 411105 w 443360"/>
                <a:gd name="connsiteY5" fmla="*/ 174930 h 236234"/>
                <a:gd name="connsiteX6" fmla="*/ 165079 w 443360"/>
                <a:gd name="connsiteY6" fmla="*/ 234891 h 236234"/>
                <a:gd name="connsiteX7" fmla="*/ 62959 w 443360"/>
                <a:gd name="connsiteY7" fmla="*/ 175492 h 236234"/>
                <a:gd name="connsiteX8" fmla="*/ 0 w 443360"/>
                <a:gd name="connsiteY8" fmla="*/ 47139 h 236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3360" h="236234">
                  <a:moveTo>
                    <a:pt x="0" y="47139"/>
                  </a:moveTo>
                  <a:cubicBezTo>
                    <a:pt x="65020" y="29713"/>
                    <a:pt x="132101" y="24935"/>
                    <a:pt x="198526" y="16597"/>
                  </a:cubicBezTo>
                  <a:cubicBezTo>
                    <a:pt x="255582" y="9383"/>
                    <a:pt x="313013" y="5822"/>
                    <a:pt x="370351" y="763"/>
                  </a:cubicBezTo>
                  <a:cubicBezTo>
                    <a:pt x="380750" y="-174"/>
                    <a:pt x="391337" y="-1392"/>
                    <a:pt x="400799" y="4886"/>
                  </a:cubicBezTo>
                  <a:cubicBezTo>
                    <a:pt x="424690" y="37021"/>
                    <a:pt x="444177" y="70561"/>
                    <a:pt x="443334" y="112628"/>
                  </a:cubicBezTo>
                  <a:cubicBezTo>
                    <a:pt x="442866" y="139235"/>
                    <a:pt x="434059" y="161439"/>
                    <a:pt x="411105" y="174930"/>
                  </a:cubicBezTo>
                  <a:cubicBezTo>
                    <a:pt x="335217" y="219339"/>
                    <a:pt x="253146" y="242199"/>
                    <a:pt x="165079" y="234891"/>
                  </a:cubicBezTo>
                  <a:cubicBezTo>
                    <a:pt x="123294" y="231424"/>
                    <a:pt x="89941" y="207346"/>
                    <a:pt x="62959" y="175492"/>
                  </a:cubicBezTo>
                  <a:cubicBezTo>
                    <a:pt x="31198" y="138111"/>
                    <a:pt x="9650" y="95482"/>
                    <a:pt x="0" y="47139"/>
                  </a:cubicBezTo>
                  <a:close/>
                </a:path>
              </a:pathLst>
            </a:custGeom>
            <a:solidFill>
              <a:schemeClr val="bg1">
                <a:lumMod val="50000"/>
              </a:schemeClr>
            </a:solidFill>
            <a:ln w="936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67927553-02F7-C387-BB75-6B37A4E4DCD2}"/>
                </a:ext>
              </a:extLst>
            </p:cNvPr>
            <p:cNvSpPr/>
            <p:nvPr/>
          </p:nvSpPr>
          <p:spPr>
            <a:xfrm>
              <a:off x="6220040" y="2333031"/>
              <a:ext cx="440058" cy="233348"/>
            </a:xfrm>
            <a:custGeom>
              <a:avLst/>
              <a:gdLst>
                <a:gd name="connsiteX0" fmla="*/ 44412 w 440058"/>
                <a:gd name="connsiteY0" fmla="*/ 0 h 233348"/>
                <a:gd name="connsiteX1" fmla="*/ 417667 w 440058"/>
                <a:gd name="connsiteY1" fmla="*/ 49561 h 233348"/>
                <a:gd name="connsiteX2" fmla="*/ 440058 w 440058"/>
                <a:gd name="connsiteY2" fmla="*/ 63802 h 233348"/>
                <a:gd name="connsiteX3" fmla="*/ 402021 w 440058"/>
                <a:gd name="connsiteY3" fmla="*/ 144280 h 233348"/>
                <a:gd name="connsiteX4" fmla="*/ 221296 w 440058"/>
                <a:gd name="connsiteY4" fmla="*/ 231504 h 233348"/>
                <a:gd name="connsiteX5" fmla="*/ 62400 w 440058"/>
                <a:gd name="connsiteY5" fmla="*/ 187471 h 233348"/>
                <a:gd name="connsiteX6" fmla="*/ 10965 w 440058"/>
                <a:gd name="connsiteY6" fmla="*/ 56119 h 233348"/>
                <a:gd name="connsiteX7" fmla="*/ 44412 w 440058"/>
                <a:gd name="connsiteY7" fmla="*/ 0 h 233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058" h="233348">
                  <a:moveTo>
                    <a:pt x="44412" y="0"/>
                  </a:moveTo>
                  <a:cubicBezTo>
                    <a:pt x="170048" y="7308"/>
                    <a:pt x="294186" y="25952"/>
                    <a:pt x="417667" y="49561"/>
                  </a:cubicBezTo>
                  <a:cubicBezTo>
                    <a:pt x="426474" y="51248"/>
                    <a:pt x="437716" y="51154"/>
                    <a:pt x="440058" y="63802"/>
                  </a:cubicBezTo>
                  <a:cubicBezTo>
                    <a:pt x="430877" y="92283"/>
                    <a:pt x="418416" y="119172"/>
                    <a:pt x="402021" y="144280"/>
                  </a:cubicBezTo>
                  <a:cubicBezTo>
                    <a:pt x="359205" y="209769"/>
                    <a:pt x="299900" y="241623"/>
                    <a:pt x="221296" y="231504"/>
                  </a:cubicBezTo>
                  <a:cubicBezTo>
                    <a:pt x="166394" y="224478"/>
                    <a:pt x="112617" y="211455"/>
                    <a:pt x="62400" y="187471"/>
                  </a:cubicBezTo>
                  <a:cubicBezTo>
                    <a:pt x="1784" y="158521"/>
                    <a:pt x="-13113" y="118891"/>
                    <a:pt x="10965" y="56119"/>
                  </a:cubicBezTo>
                  <a:cubicBezTo>
                    <a:pt x="18835" y="35414"/>
                    <a:pt x="31389" y="17613"/>
                    <a:pt x="44412" y="0"/>
                  </a:cubicBezTo>
                  <a:close/>
                </a:path>
              </a:pathLst>
            </a:custGeom>
            <a:solidFill>
              <a:schemeClr val="bg1">
                <a:lumMod val="50000"/>
              </a:schemeClr>
            </a:solidFill>
            <a:ln w="9365" cap="flat">
              <a:noFill/>
              <a:prstDash val="solid"/>
              <a:miter/>
            </a:ln>
          </p:spPr>
          <p:txBody>
            <a:bodyPr rtlCol="0" anchor="ctr"/>
            <a:lstStyle/>
            <a:p>
              <a:endParaRPr lang="en-US"/>
            </a:p>
          </p:txBody>
        </p:sp>
      </p:grpSp>
      <p:grpSp>
        <p:nvGrpSpPr>
          <p:cNvPr id="49" name="Group 48">
            <a:extLst>
              <a:ext uri="{FF2B5EF4-FFF2-40B4-BE49-F238E27FC236}">
                <a16:creationId xmlns:a16="http://schemas.microsoft.com/office/drawing/2014/main" id="{AD805FFF-9A48-0C69-BAEC-ABA650BC61AF}"/>
              </a:ext>
            </a:extLst>
          </p:cNvPr>
          <p:cNvGrpSpPr/>
          <p:nvPr/>
        </p:nvGrpSpPr>
        <p:grpSpPr>
          <a:xfrm>
            <a:off x="352832" y="5972349"/>
            <a:ext cx="760176" cy="591320"/>
            <a:chOff x="307704" y="631900"/>
            <a:chExt cx="2861367" cy="2335501"/>
          </a:xfrm>
        </p:grpSpPr>
        <p:grpSp>
          <p:nvGrpSpPr>
            <p:cNvPr id="50" name="Graphic 1">
              <a:extLst>
                <a:ext uri="{FF2B5EF4-FFF2-40B4-BE49-F238E27FC236}">
                  <a16:creationId xmlns:a16="http://schemas.microsoft.com/office/drawing/2014/main" id="{1AEDB1AD-13CC-1C10-4821-D1F50A818AFF}"/>
                </a:ext>
              </a:extLst>
            </p:cNvPr>
            <p:cNvGrpSpPr/>
            <p:nvPr/>
          </p:nvGrpSpPr>
          <p:grpSpPr>
            <a:xfrm>
              <a:off x="307704" y="631900"/>
              <a:ext cx="2861367" cy="2335501"/>
              <a:chOff x="376890" y="2515673"/>
              <a:chExt cx="5080762" cy="4147009"/>
            </a:xfrm>
          </p:grpSpPr>
          <p:sp>
            <p:nvSpPr>
              <p:cNvPr id="52" name="Freeform: Shape 51">
                <a:extLst>
                  <a:ext uri="{FF2B5EF4-FFF2-40B4-BE49-F238E27FC236}">
                    <a16:creationId xmlns:a16="http://schemas.microsoft.com/office/drawing/2014/main" id="{5CEC2AD7-275B-5FAF-F0F2-D6DDBE32957C}"/>
                  </a:ext>
                </a:extLst>
              </p:cNvPr>
              <p:cNvSpPr/>
              <p:nvPr/>
            </p:nvSpPr>
            <p:spPr>
              <a:xfrm>
                <a:off x="1971581" y="4229203"/>
                <a:ext cx="313572" cy="783935"/>
              </a:xfrm>
              <a:custGeom>
                <a:avLst/>
                <a:gdLst>
                  <a:gd name="connsiteX0" fmla="*/ 30428 w 313572"/>
                  <a:gd name="connsiteY0" fmla="*/ 783283 h 783935"/>
                  <a:gd name="connsiteX1" fmla="*/ 8817 w 313572"/>
                  <a:gd name="connsiteY1" fmla="*/ 775786 h 783935"/>
                  <a:gd name="connsiteX2" fmla="*/ 879 w 313572"/>
                  <a:gd name="connsiteY2" fmla="*/ 759026 h 783935"/>
                  <a:gd name="connsiteX3" fmla="*/ 266385 w 313572"/>
                  <a:gd name="connsiteY3" fmla="*/ 8817 h 783935"/>
                  <a:gd name="connsiteX4" fmla="*/ 283144 w 313572"/>
                  <a:gd name="connsiteY4" fmla="*/ 879 h 783935"/>
                  <a:gd name="connsiteX5" fmla="*/ 304755 w 313572"/>
                  <a:gd name="connsiteY5" fmla="*/ 8376 h 783935"/>
                  <a:gd name="connsiteX6" fmla="*/ 312694 w 313572"/>
                  <a:gd name="connsiteY6" fmla="*/ 25136 h 783935"/>
                  <a:gd name="connsiteX7" fmla="*/ 47188 w 313572"/>
                  <a:gd name="connsiteY7" fmla="*/ 774903 h 783935"/>
                  <a:gd name="connsiteX8" fmla="*/ 30428 w 313572"/>
                  <a:gd name="connsiteY8" fmla="*/ 783283 h 783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572" h="783935">
                    <a:moveTo>
                      <a:pt x="30428" y="783283"/>
                    </a:moveTo>
                    <a:lnTo>
                      <a:pt x="8817" y="775786"/>
                    </a:lnTo>
                    <a:cubicBezTo>
                      <a:pt x="1761" y="773139"/>
                      <a:pt x="-1768" y="765641"/>
                      <a:pt x="879" y="759026"/>
                    </a:cubicBezTo>
                    <a:lnTo>
                      <a:pt x="266385" y="8817"/>
                    </a:lnTo>
                    <a:cubicBezTo>
                      <a:pt x="269031" y="1761"/>
                      <a:pt x="276528" y="-1768"/>
                      <a:pt x="283144" y="879"/>
                    </a:cubicBezTo>
                    <a:lnTo>
                      <a:pt x="304755" y="8376"/>
                    </a:lnTo>
                    <a:cubicBezTo>
                      <a:pt x="311812" y="11022"/>
                      <a:pt x="315340" y="18520"/>
                      <a:pt x="312694" y="25136"/>
                    </a:cubicBezTo>
                    <a:lnTo>
                      <a:pt x="47188" y="774903"/>
                    </a:lnTo>
                    <a:cubicBezTo>
                      <a:pt x="44983" y="781960"/>
                      <a:pt x="37044" y="785488"/>
                      <a:pt x="30428" y="783283"/>
                    </a:cubicBezTo>
                    <a:close/>
                  </a:path>
                </a:pathLst>
              </a:custGeom>
              <a:solidFill>
                <a:srgbClr val="373D42"/>
              </a:solidFill>
              <a:ln w="4402"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BF231F8F-7853-1EED-7EFD-4144067D5483}"/>
                  </a:ext>
                </a:extLst>
              </p:cNvPr>
              <p:cNvSpPr/>
              <p:nvPr/>
            </p:nvSpPr>
            <p:spPr>
              <a:xfrm>
                <a:off x="376890" y="3305107"/>
                <a:ext cx="1761755" cy="3357575"/>
              </a:xfrm>
              <a:custGeom>
                <a:avLst/>
                <a:gdLst>
                  <a:gd name="connsiteX0" fmla="*/ 151163 w 1761754"/>
                  <a:gd name="connsiteY0" fmla="*/ 3036672 h 3357575"/>
                  <a:gd name="connsiteX1" fmla="*/ 154692 w 1761754"/>
                  <a:gd name="connsiteY1" fmla="*/ 3032702 h 3357575"/>
                  <a:gd name="connsiteX2" fmla="*/ 144989 w 1761754"/>
                  <a:gd name="connsiteY2" fmla="*/ 3001830 h 3357575"/>
                  <a:gd name="connsiteX3" fmla="*/ 106177 w 1761754"/>
                  <a:gd name="connsiteY3" fmla="*/ 2978455 h 3357575"/>
                  <a:gd name="connsiteX4" fmla="*/ 95592 w 1761754"/>
                  <a:gd name="connsiteY4" fmla="*/ 2938320 h 3357575"/>
                  <a:gd name="connsiteX5" fmla="*/ 164394 w 1761754"/>
                  <a:gd name="connsiteY5" fmla="*/ 2764550 h 3357575"/>
                  <a:gd name="connsiteX6" fmla="*/ 223494 w 1761754"/>
                  <a:gd name="connsiteY6" fmla="*/ 2525948 h 3357575"/>
                  <a:gd name="connsiteX7" fmla="*/ 305527 w 1761754"/>
                  <a:gd name="connsiteY7" fmla="*/ 2215897 h 3357575"/>
                  <a:gd name="connsiteX8" fmla="*/ 321405 w 1761754"/>
                  <a:gd name="connsiteY8" fmla="*/ 2079175 h 3357575"/>
                  <a:gd name="connsiteX9" fmla="*/ 328902 w 1761754"/>
                  <a:gd name="connsiteY9" fmla="*/ 1830428 h 3357575"/>
                  <a:gd name="connsiteX10" fmla="*/ 365068 w 1761754"/>
                  <a:gd name="connsiteY10" fmla="*/ 1522141 h 3357575"/>
                  <a:gd name="connsiteX11" fmla="*/ 356247 w 1761754"/>
                  <a:gd name="connsiteY11" fmla="*/ 1488181 h 3357575"/>
                  <a:gd name="connsiteX12" fmla="*/ 353600 w 1761754"/>
                  <a:gd name="connsiteY12" fmla="*/ 1457749 h 3357575"/>
                  <a:gd name="connsiteX13" fmla="*/ 461214 w 1761754"/>
                  <a:gd name="connsiteY13" fmla="*/ 1122118 h 3357575"/>
                  <a:gd name="connsiteX14" fmla="*/ 428136 w 1761754"/>
                  <a:gd name="connsiteY14" fmla="*/ 964667 h 3357575"/>
                  <a:gd name="connsiteX15" fmla="*/ 415346 w 1761754"/>
                  <a:gd name="connsiteY15" fmla="*/ 977016 h 3357575"/>
                  <a:gd name="connsiteX16" fmla="*/ 376094 w 1761754"/>
                  <a:gd name="connsiteY16" fmla="*/ 1040085 h 3357575"/>
                  <a:gd name="connsiteX17" fmla="*/ 320964 w 1761754"/>
                  <a:gd name="connsiteY17" fmla="*/ 1197536 h 3357575"/>
                  <a:gd name="connsiteX18" fmla="*/ 263628 w 1761754"/>
                  <a:gd name="connsiteY18" fmla="*/ 1409235 h 3357575"/>
                  <a:gd name="connsiteX19" fmla="*/ 253484 w 1761754"/>
                  <a:gd name="connsiteY19" fmla="*/ 1434374 h 3357575"/>
                  <a:gd name="connsiteX20" fmla="*/ 231432 w 1761754"/>
                  <a:gd name="connsiteY20" fmla="*/ 1440108 h 3357575"/>
                  <a:gd name="connsiteX21" fmla="*/ 199678 w 1761754"/>
                  <a:gd name="connsiteY21" fmla="*/ 1415851 h 3357575"/>
                  <a:gd name="connsiteX22" fmla="*/ 184241 w 1761754"/>
                  <a:gd name="connsiteY22" fmla="*/ 1421143 h 3357575"/>
                  <a:gd name="connsiteX23" fmla="*/ 168805 w 1761754"/>
                  <a:gd name="connsiteY23" fmla="*/ 1495679 h 3357575"/>
                  <a:gd name="connsiteX24" fmla="*/ 138814 w 1761754"/>
                  <a:gd name="connsiteY24" fmla="*/ 1590502 h 3357575"/>
                  <a:gd name="connsiteX25" fmla="*/ 126465 w 1761754"/>
                  <a:gd name="connsiteY25" fmla="*/ 1604616 h 3357575"/>
                  <a:gd name="connsiteX26" fmla="*/ 121173 w 1761754"/>
                  <a:gd name="connsiteY26" fmla="*/ 1587856 h 3357575"/>
                  <a:gd name="connsiteX27" fmla="*/ 114998 w 1761754"/>
                  <a:gd name="connsiteY27" fmla="*/ 1533608 h 3357575"/>
                  <a:gd name="connsiteX28" fmla="*/ 96474 w 1761754"/>
                  <a:gd name="connsiteY28" fmla="*/ 1525670 h 3357575"/>
                  <a:gd name="connsiteX29" fmla="*/ 77069 w 1761754"/>
                  <a:gd name="connsiteY29" fmla="*/ 1546839 h 3357575"/>
                  <a:gd name="connsiteX30" fmla="*/ 60750 w 1761754"/>
                  <a:gd name="connsiteY30" fmla="*/ 1627991 h 3357575"/>
                  <a:gd name="connsiteX31" fmla="*/ 71776 w 1761754"/>
                  <a:gd name="connsiteY31" fmla="*/ 1648279 h 3357575"/>
                  <a:gd name="connsiteX32" fmla="*/ 74422 w 1761754"/>
                  <a:gd name="connsiteY32" fmla="*/ 1667684 h 3357575"/>
                  <a:gd name="connsiteX33" fmla="*/ 52811 w 1761754"/>
                  <a:gd name="connsiteY33" fmla="*/ 1670331 h 3357575"/>
                  <a:gd name="connsiteX34" fmla="*/ 13559 w 1761754"/>
                  <a:gd name="connsiteY34" fmla="*/ 1530521 h 3357575"/>
                  <a:gd name="connsiteX35" fmla="*/ 68248 w 1761754"/>
                  <a:gd name="connsiteY35" fmla="*/ 1440990 h 3357575"/>
                  <a:gd name="connsiteX36" fmla="*/ 84566 w 1761754"/>
                  <a:gd name="connsiteY36" fmla="*/ 1410999 h 3357575"/>
                  <a:gd name="connsiteX37" fmla="*/ 75304 w 1761754"/>
                  <a:gd name="connsiteY37" fmla="*/ 1410999 h 3357575"/>
                  <a:gd name="connsiteX38" fmla="*/ 60750 w 1761754"/>
                  <a:gd name="connsiteY38" fmla="*/ 1398650 h 3357575"/>
                  <a:gd name="connsiteX39" fmla="*/ 73540 w 1761754"/>
                  <a:gd name="connsiteY39" fmla="*/ 1347931 h 3357575"/>
                  <a:gd name="connsiteX40" fmla="*/ 168805 w 1761754"/>
                  <a:gd name="connsiteY40" fmla="*/ 1049347 h 3357575"/>
                  <a:gd name="connsiteX41" fmla="*/ 233638 w 1761754"/>
                  <a:gd name="connsiteY41" fmla="*/ 925855 h 3357575"/>
                  <a:gd name="connsiteX42" fmla="*/ 292737 w 1761754"/>
                  <a:gd name="connsiteY42" fmla="*/ 695633 h 3357575"/>
                  <a:gd name="connsiteX43" fmla="*/ 292737 w 1761754"/>
                  <a:gd name="connsiteY43" fmla="*/ 692104 h 3357575"/>
                  <a:gd name="connsiteX44" fmla="*/ 396822 w 1761754"/>
                  <a:gd name="connsiteY44" fmla="*/ 527596 h 3357575"/>
                  <a:gd name="connsiteX45" fmla="*/ 570592 w 1761754"/>
                  <a:gd name="connsiteY45" fmla="*/ 478200 h 3357575"/>
                  <a:gd name="connsiteX46" fmla="*/ 596613 w 1761754"/>
                  <a:gd name="connsiteY46" fmla="*/ 481728 h 3357575"/>
                  <a:gd name="connsiteX47" fmla="*/ 602788 w 1761754"/>
                  <a:gd name="connsiteY47" fmla="*/ 482610 h 3357575"/>
                  <a:gd name="connsiteX48" fmla="*/ 611168 w 1761754"/>
                  <a:gd name="connsiteY48" fmla="*/ 434978 h 3357575"/>
                  <a:gd name="connsiteX49" fmla="*/ 577208 w 1761754"/>
                  <a:gd name="connsiteY49" fmla="*/ 409839 h 3357575"/>
                  <a:gd name="connsiteX50" fmla="*/ 527370 w 1761754"/>
                  <a:gd name="connsiteY50" fmla="*/ 366176 h 3357575"/>
                  <a:gd name="connsiteX51" fmla="*/ 524724 w 1761754"/>
                  <a:gd name="connsiteY51" fmla="*/ 333539 h 3357575"/>
                  <a:gd name="connsiteX52" fmla="*/ 534868 w 1761754"/>
                  <a:gd name="connsiteY52" fmla="*/ 221074 h 3357575"/>
                  <a:gd name="connsiteX53" fmla="*/ 529575 w 1761754"/>
                  <a:gd name="connsiteY53" fmla="*/ 172559 h 3357575"/>
                  <a:gd name="connsiteX54" fmla="*/ 575885 w 1761754"/>
                  <a:gd name="connsiteY54" fmla="*/ 71120 h 3357575"/>
                  <a:gd name="connsiteX55" fmla="*/ 704227 w 1761754"/>
                  <a:gd name="connsiteY55" fmla="*/ 2318 h 3357575"/>
                  <a:gd name="connsiteX56" fmla="*/ 889023 w 1761754"/>
                  <a:gd name="connsiteY56" fmla="*/ 113460 h 3357575"/>
                  <a:gd name="connsiteX57" fmla="*/ 914162 w 1761754"/>
                  <a:gd name="connsiteY57" fmla="*/ 346770 h 3357575"/>
                  <a:gd name="connsiteX58" fmla="*/ 893433 w 1761754"/>
                  <a:gd name="connsiteY58" fmla="*/ 438506 h 3357575"/>
                  <a:gd name="connsiteX59" fmla="*/ 906664 w 1761754"/>
                  <a:gd name="connsiteY59" fmla="*/ 461440 h 3357575"/>
                  <a:gd name="connsiteX60" fmla="*/ 1169524 w 1761754"/>
                  <a:gd name="connsiteY60" fmla="*/ 565526 h 3357575"/>
                  <a:gd name="connsiteX61" fmla="*/ 1242296 w 1761754"/>
                  <a:gd name="connsiteY61" fmla="*/ 641385 h 3357575"/>
                  <a:gd name="connsiteX62" fmla="*/ 1378136 w 1761754"/>
                  <a:gd name="connsiteY62" fmla="*/ 937763 h 3357575"/>
                  <a:gd name="connsiteX63" fmla="*/ 1597774 w 1761754"/>
                  <a:gd name="connsiteY63" fmla="*/ 1321909 h 3357575"/>
                  <a:gd name="connsiteX64" fmla="*/ 1613651 w 1761754"/>
                  <a:gd name="connsiteY64" fmla="*/ 1379244 h 3357575"/>
                  <a:gd name="connsiteX65" fmla="*/ 1678043 w 1761754"/>
                  <a:gd name="connsiteY65" fmla="*/ 1372629 h 3357575"/>
                  <a:gd name="connsiteX66" fmla="*/ 1708034 w 1761754"/>
                  <a:gd name="connsiteY66" fmla="*/ 1366454 h 3357575"/>
                  <a:gd name="connsiteX67" fmla="*/ 1711121 w 1761754"/>
                  <a:gd name="connsiteY67" fmla="*/ 1365131 h 3357575"/>
                  <a:gd name="connsiteX68" fmla="*/ 1751697 w 1761754"/>
                  <a:gd name="connsiteY68" fmla="*/ 1384537 h 3357575"/>
                  <a:gd name="connsiteX69" fmla="*/ 1753461 w 1761754"/>
                  <a:gd name="connsiteY69" fmla="*/ 1398650 h 3357575"/>
                  <a:gd name="connsiteX70" fmla="*/ 1749933 w 1761754"/>
                  <a:gd name="connsiteY70" fmla="*/ 1478037 h 3357575"/>
                  <a:gd name="connsiteX71" fmla="*/ 1727881 w 1761754"/>
                  <a:gd name="connsiteY71" fmla="*/ 1538901 h 3357575"/>
                  <a:gd name="connsiteX72" fmla="*/ 1685541 w 1761754"/>
                  <a:gd name="connsiteY72" fmla="*/ 1563599 h 3357575"/>
                  <a:gd name="connsiteX73" fmla="*/ 1639231 w 1761754"/>
                  <a:gd name="connsiteY73" fmla="*/ 1548163 h 3357575"/>
                  <a:gd name="connsiteX74" fmla="*/ 1602625 w 1761754"/>
                  <a:gd name="connsiteY74" fmla="*/ 1525228 h 3357575"/>
                  <a:gd name="connsiteX75" fmla="*/ 1587189 w 1761754"/>
                  <a:gd name="connsiteY75" fmla="*/ 1530080 h 3357575"/>
                  <a:gd name="connsiteX76" fmla="*/ 1580132 w 1761754"/>
                  <a:gd name="connsiteY76" fmla="*/ 1556542 h 3357575"/>
                  <a:gd name="connsiteX77" fmla="*/ 1549700 w 1761754"/>
                  <a:gd name="connsiteY77" fmla="*/ 1571538 h 3357575"/>
                  <a:gd name="connsiteX78" fmla="*/ 1496335 w 1761754"/>
                  <a:gd name="connsiteY78" fmla="*/ 1528757 h 3357575"/>
                  <a:gd name="connsiteX79" fmla="*/ 1415183 w 1761754"/>
                  <a:gd name="connsiteY79" fmla="*/ 1418938 h 3357575"/>
                  <a:gd name="connsiteX80" fmla="*/ 1309775 w 1761754"/>
                  <a:gd name="connsiteY80" fmla="*/ 1264133 h 3357575"/>
                  <a:gd name="connsiteX81" fmla="*/ 1289928 w 1761754"/>
                  <a:gd name="connsiteY81" fmla="*/ 1240317 h 3357575"/>
                  <a:gd name="connsiteX82" fmla="*/ 1193340 w 1761754"/>
                  <a:gd name="connsiteY82" fmla="*/ 1095215 h 3357575"/>
                  <a:gd name="connsiteX83" fmla="*/ 1110425 w 1761754"/>
                  <a:gd name="connsiteY83" fmla="*/ 921445 h 3357575"/>
                  <a:gd name="connsiteX84" fmla="*/ 1096753 w 1761754"/>
                  <a:gd name="connsiteY84" fmla="*/ 894541 h 3357575"/>
                  <a:gd name="connsiteX85" fmla="*/ 1105132 w 1761754"/>
                  <a:gd name="connsiteY85" fmla="*/ 1015386 h 3357575"/>
                  <a:gd name="connsiteX86" fmla="*/ 1112189 w 1761754"/>
                  <a:gd name="connsiteY86" fmla="*/ 1204152 h 3357575"/>
                  <a:gd name="connsiteX87" fmla="*/ 1122774 w 1761754"/>
                  <a:gd name="connsiteY87" fmla="*/ 1365131 h 3357575"/>
                  <a:gd name="connsiteX88" fmla="*/ 1149236 w 1761754"/>
                  <a:gd name="connsiteY88" fmla="*/ 1451134 h 3357575"/>
                  <a:gd name="connsiteX89" fmla="*/ 1177463 w 1761754"/>
                  <a:gd name="connsiteY89" fmla="*/ 1538901 h 3357575"/>
                  <a:gd name="connsiteX90" fmla="*/ 1189812 w 1761754"/>
                  <a:gd name="connsiteY90" fmla="*/ 1566686 h 3357575"/>
                  <a:gd name="connsiteX91" fmla="*/ 1390485 w 1761754"/>
                  <a:gd name="connsiteY91" fmla="*/ 1889086 h 3357575"/>
                  <a:gd name="connsiteX92" fmla="*/ 1433707 w 1761754"/>
                  <a:gd name="connsiteY92" fmla="*/ 1964945 h 3357575"/>
                  <a:gd name="connsiteX93" fmla="*/ 1479134 w 1761754"/>
                  <a:gd name="connsiteY93" fmla="*/ 2135186 h 3357575"/>
                  <a:gd name="connsiteX94" fmla="*/ 1496335 w 1761754"/>
                  <a:gd name="connsiteY94" fmla="*/ 2416129 h 3357575"/>
                  <a:gd name="connsiteX95" fmla="*/ 1499863 w 1761754"/>
                  <a:gd name="connsiteY95" fmla="*/ 2517568 h 3357575"/>
                  <a:gd name="connsiteX96" fmla="*/ 1503832 w 1761754"/>
                  <a:gd name="connsiteY96" fmla="*/ 2717359 h 3357575"/>
                  <a:gd name="connsiteX97" fmla="*/ 1484427 w 1761754"/>
                  <a:gd name="connsiteY97" fmla="*/ 3003153 h 3357575"/>
                  <a:gd name="connsiteX98" fmla="*/ 1481339 w 1761754"/>
                  <a:gd name="connsiteY98" fmla="*/ 3037554 h 3357575"/>
                  <a:gd name="connsiteX99" fmla="*/ 1495452 w 1761754"/>
                  <a:gd name="connsiteY99" fmla="*/ 3109443 h 3357575"/>
                  <a:gd name="connsiteX100" fmla="*/ 1514417 w 1761754"/>
                  <a:gd name="connsiteY100" fmla="*/ 3135906 h 3357575"/>
                  <a:gd name="connsiteX101" fmla="*/ 1619385 w 1761754"/>
                  <a:gd name="connsiteY101" fmla="*/ 3215734 h 3357575"/>
                  <a:gd name="connsiteX102" fmla="*/ 1667017 w 1761754"/>
                  <a:gd name="connsiteY102" fmla="*/ 3225437 h 3357575"/>
                  <a:gd name="connsiteX103" fmla="*/ 1720383 w 1761754"/>
                  <a:gd name="connsiteY103" fmla="*/ 3251899 h 3357575"/>
                  <a:gd name="connsiteX104" fmla="*/ 1752138 w 1761754"/>
                  <a:gd name="connsiteY104" fmla="*/ 3293798 h 3357575"/>
                  <a:gd name="connsiteX105" fmla="*/ 1741553 w 1761754"/>
                  <a:gd name="connsiteY105" fmla="*/ 3331286 h 3357575"/>
                  <a:gd name="connsiteX106" fmla="*/ 1719060 w 1761754"/>
                  <a:gd name="connsiteY106" fmla="*/ 3337902 h 3357575"/>
                  <a:gd name="connsiteX107" fmla="*/ 1631734 w 1761754"/>
                  <a:gd name="connsiteY107" fmla="*/ 3355103 h 3357575"/>
                  <a:gd name="connsiteX108" fmla="*/ 1568665 w 1761754"/>
                  <a:gd name="connsiteY108" fmla="*/ 3352897 h 3357575"/>
                  <a:gd name="connsiteX109" fmla="*/ 1255086 w 1761754"/>
                  <a:gd name="connsiteY109" fmla="*/ 3286300 h 3357575"/>
                  <a:gd name="connsiteX110" fmla="*/ 1187166 w 1761754"/>
                  <a:gd name="connsiteY110" fmla="*/ 3255869 h 3357575"/>
                  <a:gd name="connsiteX111" fmla="*/ 1151001 w 1761754"/>
                  <a:gd name="connsiteY111" fmla="*/ 3177364 h 3357575"/>
                  <a:gd name="connsiteX112" fmla="*/ 1157616 w 1761754"/>
                  <a:gd name="connsiteY112" fmla="*/ 3150901 h 3357575"/>
                  <a:gd name="connsiteX113" fmla="*/ 1159821 w 1761754"/>
                  <a:gd name="connsiteY113" fmla="*/ 3113854 h 3357575"/>
                  <a:gd name="connsiteX114" fmla="*/ 1163791 w 1761754"/>
                  <a:gd name="connsiteY114" fmla="*/ 3078130 h 3357575"/>
                  <a:gd name="connsiteX115" fmla="*/ 1173053 w 1761754"/>
                  <a:gd name="connsiteY115" fmla="*/ 3045052 h 3357575"/>
                  <a:gd name="connsiteX116" fmla="*/ 1216274 w 1761754"/>
                  <a:gd name="connsiteY116" fmla="*/ 2779546 h 3357575"/>
                  <a:gd name="connsiteX117" fmla="*/ 1240532 w 1761754"/>
                  <a:gd name="connsiteY117" fmla="*/ 2566524 h 3357575"/>
                  <a:gd name="connsiteX118" fmla="*/ 1229064 w 1761754"/>
                  <a:gd name="connsiteY118" fmla="*/ 2439945 h 3357575"/>
                  <a:gd name="connsiteX119" fmla="*/ 1100281 w 1761754"/>
                  <a:gd name="connsiteY119" fmla="*/ 2100344 h 3357575"/>
                  <a:gd name="connsiteX120" fmla="*/ 1060587 w 1761754"/>
                  <a:gd name="connsiteY120" fmla="*/ 2020516 h 3357575"/>
                  <a:gd name="connsiteX121" fmla="*/ 1023099 w 1761754"/>
                  <a:gd name="connsiteY121" fmla="*/ 1976853 h 3357575"/>
                  <a:gd name="connsiteX122" fmla="*/ 921219 w 1761754"/>
                  <a:gd name="connsiteY122" fmla="*/ 1878501 h 3357575"/>
                  <a:gd name="connsiteX123" fmla="*/ 860796 w 1761754"/>
                  <a:gd name="connsiteY123" fmla="*/ 1826018 h 3357575"/>
                  <a:gd name="connsiteX124" fmla="*/ 842714 w 1761754"/>
                  <a:gd name="connsiteY124" fmla="*/ 1814109 h 3357575"/>
                  <a:gd name="connsiteX125" fmla="*/ 779204 w 1761754"/>
                  <a:gd name="connsiteY125" fmla="*/ 1829105 h 3357575"/>
                  <a:gd name="connsiteX126" fmla="*/ 704227 w 1761754"/>
                  <a:gd name="connsiteY126" fmla="*/ 1970238 h 3357575"/>
                  <a:gd name="connsiteX127" fmla="*/ 584705 w 1761754"/>
                  <a:gd name="connsiteY127" fmla="*/ 2262647 h 3357575"/>
                  <a:gd name="connsiteX128" fmla="*/ 559125 w 1761754"/>
                  <a:gd name="connsiteY128" fmla="*/ 2366732 h 3357575"/>
                  <a:gd name="connsiteX129" fmla="*/ 489882 w 1761754"/>
                  <a:gd name="connsiteY129" fmla="*/ 2574462 h 3357575"/>
                  <a:gd name="connsiteX130" fmla="*/ 431223 w 1761754"/>
                  <a:gd name="connsiteY130" fmla="*/ 2738529 h 3357575"/>
                  <a:gd name="connsiteX131" fmla="*/ 369037 w 1761754"/>
                  <a:gd name="connsiteY131" fmla="*/ 2964341 h 3357575"/>
                  <a:gd name="connsiteX132" fmla="*/ 358893 w 1761754"/>
                  <a:gd name="connsiteY132" fmla="*/ 3039759 h 3357575"/>
                  <a:gd name="connsiteX133" fmla="*/ 334195 w 1761754"/>
                  <a:gd name="connsiteY133" fmla="*/ 3057842 h 3357575"/>
                  <a:gd name="connsiteX134" fmla="*/ 316553 w 1761754"/>
                  <a:gd name="connsiteY134" fmla="*/ 3078130 h 3357575"/>
                  <a:gd name="connsiteX135" fmla="*/ 329343 w 1761754"/>
                  <a:gd name="connsiteY135" fmla="*/ 3152224 h 3357575"/>
                  <a:gd name="connsiteX136" fmla="*/ 349190 w 1761754"/>
                  <a:gd name="connsiteY136" fmla="*/ 3200739 h 3357575"/>
                  <a:gd name="connsiteX137" fmla="*/ 322287 w 1761754"/>
                  <a:gd name="connsiteY137" fmla="*/ 3239991 h 3357575"/>
                  <a:gd name="connsiteX138" fmla="*/ 179390 w 1761754"/>
                  <a:gd name="connsiteY138" fmla="*/ 3251017 h 3357575"/>
                  <a:gd name="connsiteX139" fmla="*/ 143666 w 1761754"/>
                  <a:gd name="connsiteY139" fmla="*/ 3245725 h 3357575"/>
                  <a:gd name="connsiteX140" fmla="*/ 109264 w 1761754"/>
                  <a:gd name="connsiteY140" fmla="*/ 3207795 h 3357575"/>
                  <a:gd name="connsiteX141" fmla="*/ 97356 w 1761754"/>
                  <a:gd name="connsiteY141" fmla="*/ 3147373 h 3357575"/>
                  <a:gd name="connsiteX142" fmla="*/ 151163 w 1761754"/>
                  <a:gd name="connsiteY142" fmla="*/ 3036672 h 3357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761754" h="3357575">
                    <a:moveTo>
                      <a:pt x="151163" y="3036672"/>
                    </a:moveTo>
                    <a:cubicBezTo>
                      <a:pt x="152486" y="3035349"/>
                      <a:pt x="153809" y="3034026"/>
                      <a:pt x="154692" y="3032702"/>
                    </a:cubicBezTo>
                    <a:cubicBezTo>
                      <a:pt x="166600" y="3011974"/>
                      <a:pt x="166600" y="3011974"/>
                      <a:pt x="144989" y="3001830"/>
                    </a:cubicBezTo>
                    <a:cubicBezTo>
                      <a:pt x="131316" y="2995214"/>
                      <a:pt x="118085" y="2988598"/>
                      <a:pt x="106177" y="2978455"/>
                    </a:cubicBezTo>
                    <a:cubicBezTo>
                      <a:pt x="93387" y="2967429"/>
                      <a:pt x="88977" y="2954639"/>
                      <a:pt x="95592" y="2938320"/>
                    </a:cubicBezTo>
                    <a:cubicBezTo>
                      <a:pt x="118967" y="2880544"/>
                      <a:pt x="140578" y="2822327"/>
                      <a:pt x="164394" y="2764550"/>
                    </a:cubicBezTo>
                    <a:cubicBezTo>
                      <a:pt x="196149" y="2687810"/>
                      <a:pt x="207616" y="2606217"/>
                      <a:pt x="223494" y="2525948"/>
                    </a:cubicBezTo>
                    <a:cubicBezTo>
                      <a:pt x="244223" y="2420980"/>
                      <a:pt x="272890" y="2317777"/>
                      <a:pt x="305527" y="2215897"/>
                    </a:cubicBezTo>
                    <a:cubicBezTo>
                      <a:pt x="319640" y="2171793"/>
                      <a:pt x="320081" y="2125043"/>
                      <a:pt x="321405" y="2079175"/>
                    </a:cubicBezTo>
                    <a:cubicBezTo>
                      <a:pt x="324051" y="1996259"/>
                      <a:pt x="324051" y="1913343"/>
                      <a:pt x="328902" y="1830428"/>
                    </a:cubicBezTo>
                    <a:cubicBezTo>
                      <a:pt x="335077" y="1727225"/>
                      <a:pt x="346985" y="1624462"/>
                      <a:pt x="365068" y="1522141"/>
                    </a:cubicBezTo>
                    <a:cubicBezTo>
                      <a:pt x="367273" y="1508910"/>
                      <a:pt x="367273" y="1497443"/>
                      <a:pt x="356247" y="1488181"/>
                    </a:cubicBezTo>
                    <a:cubicBezTo>
                      <a:pt x="345221" y="1478919"/>
                      <a:pt x="346544" y="1469216"/>
                      <a:pt x="353600" y="1457749"/>
                    </a:cubicBezTo>
                    <a:cubicBezTo>
                      <a:pt x="418433" y="1355428"/>
                      <a:pt x="446219" y="1239876"/>
                      <a:pt x="461214" y="1122118"/>
                    </a:cubicBezTo>
                    <a:cubicBezTo>
                      <a:pt x="468271" y="1068752"/>
                      <a:pt x="448424" y="1014945"/>
                      <a:pt x="428136" y="964667"/>
                    </a:cubicBezTo>
                    <a:cubicBezTo>
                      <a:pt x="419315" y="966872"/>
                      <a:pt x="417992" y="972606"/>
                      <a:pt x="415346" y="977016"/>
                    </a:cubicBezTo>
                    <a:cubicBezTo>
                      <a:pt x="402115" y="997745"/>
                      <a:pt x="389325" y="1019356"/>
                      <a:pt x="376094" y="1040085"/>
                    </a:cubicBezTo>
                    <a:cubicBezTo>
                      <a:pt x="344780" y="1088158"/>
                      <a:pt x="330225" y="1141083"/>
                      <a:pt x="320964" y="1197536"/>
                    </a:cubicBezTo>
                    <a:cubicBezTo>
                      <a:pt x="309055" y="1269866"/>
                      <a:pt x="288327" y="1339992"/>
                      <a:pt x="263628" y="1409235"/>
                    </a:cubicBezTo>
                    <a:cubicBezTo>
                      <a:pt x="260541" y="1417615"/>
                      <a:pt x="256572" y="1425994"/>
                      <a:pt x="253484" y="1434374"/>
                    </a:cubicBezTo>
                    <a:cubicBezTo>
                      <a:pt x="248633" y="1447606"/>
                      <a:pt x="240694" y="1447606"/>
                      <a:pt x="231432" y="1440108"/>
                    </a:cubicBezTo>
                    <a:cubicBezTo>
                      <a:pt x="220847" y="1432169"/>
                      <a:pt x="209821" y="1424671"/>
                      <a:pt x="199678" y="1415851"/>
                    </a:cubicBezTo>
                    <a:cubicBezTo>
                      <a:pt x="190416" y="1407471"/>
                      <a:pt x="187328" y="1411881"/>
                      <a:pt x="184241" y="1421143"/>
                    </a:cubicBezTo>
                    <a:cubicBezTo>
                      <a:pt x="176744" y="1445400"/>
                      <a:pt x="173215" y="1470540"/>
                      <a:pt x="168805" y="1495679"/>
                    </a:cubicBezTo>
                    <a:cubicBezTo>
                      <a:pt x="163071" y="1528757"/>
                      <a:pt x="153368" y="1560512"/>
                      <a:pt x="138814" y="1590502"/>
                    </a:cubicBezTo>
                    <a:cubicBezTo>
                      <a:pt x="136168" y="1596236"/>
                      <a:pt x="133081" y="1605498"/>
                      <a:pt x="126465" y="1604616"/>
                    </a:cubicBezTo>
                    <a:cubicBezTo>
                      <a:pt x="118085" y="1603293"/>
                      <a:pt x="122055" y="1593590"/>
                      <a:pt x="121173" y="1587856"/>
                    </a:cubicBezTo>
                    <a:cubicBezTo>
                      <a:pt x="118526" y="1569774"/>
                      <a:pt x="116762" y="1551691"/>
                      <a:pt x="114998" y="1533608"/>
                    </a:cubicBezTo>
                    <a:cubicBezTo>
                      <a:pt x="113675" y="1519054"/>
                      <a:pt x="106177" y="1520377"/>
                      <a:pt x="96474" y="1525670"/>
                    </a:cubicBezTo>
                    <a:cubicBezTo>
                      <a:pt x="87653" y="1530521"/>
                      <a:pt x="81920" y="1538019"/>
                      <a:pt x="77069" y="1546839"/>
                    </a:cubicBezTo>
                    <a:cubicBezTo>
                      <a:pt x="63396" y="1571979"/>
                      <a:pt x="61632" y="1599764"/>
                      <a:pt x="60750" y="1627991"/>
                    </a:cubicBezTo>
                    <a:cubicBezTo>
                      <a:pt x="60750" y="1635930"/>
                      <a:pt x="66043" y="1642545"/>
                      <a:pt x="71776" y="1648279"/>
                    </a:cubicBezTo>
                    <a:cubicBezTo>
                      <a:pt x="77069" y="1654012"/>
                      <a:pt x="80156" y="1661069"/>
                      <a:pt x="74422" y="1667684"/>
                    </a:cubicBezTo>
                    <a:cubicBezTo>
                      <a:pt x="68689" y="1674741"/>
                      <a:pt x="60309" y="1673859"/>
                      <a:pt x="52811" y="1670331"/>
                    </a:cubicBezTo>
                    <a:cubicBezTo>
                      <a:pt x="3415" y="1644750"/>
                      <a:pt x="-15109" y="1579035"/>
                      <a:pt x="13559" y="1530521"/>
                    </a:cubicBezTo>
                    <a:cubicBezTo>
                      <a:pt x="31200" y="1500530"/>
                      <a:pt x="50165" y="1470981"/>
                      <a:pt x="68248" y="1440990"/>
                    </a:cubicBezTo>
                    <a:cubicBezTo>
                      <a:pt x="73981" y="1431287"/>
                      <a:pt x="79274" y="1421143"/>
                      <a:pt x="84566" y="1410999"/>
                    </a:cubicBezTo>
                    <a:cubicBezTo>
                      <a:pt x="80597" y="1405707"/>
                      <a:pt x="77951" y="1410117"/>
                      <a:pt x="75304" y="1410999"/>
                    </a:cubicBezTo>
                    <a:cubicBezTo>
                      <a:pt x="63396" y="1414968"/>
                      <a:pt x="58545" y="1409235"/>
                      <a:pt x="60750" y="1398650"/>
                    </a:cubicBezTo>
                    <a:cubicBezTo>
                      <a:pt x="64278" y="1381450"/>
                      <a:pt x="68689" y="1364690"/>
                      <a:pt x="73540" y="1347931"/>
                    </a:cubicBezTo>
                    <a:cubicBezTo>
                      <a:pt x="103090" y="1247814"/>
                      <a:pt x="134845" y="1148139"/>
                      <a:pt x="168805" y="1049347"/>
                    </a:cubicBezTo>
                    <a:cubicBezTo>
                      <a:pt x="184241" y="1004801"/>
                      <a:pt x="210263" y="966431"/>
                      <a:pt x="233638" y="925855"/>
                    </a:cubicBezTo>
                    <a:cubicBezTo>
                      <a:pt x="274654" y="854407"/>
                      <a:pt x="298029" y="778989"/>
                      <a:pt x="292737" y="695633"/>
                    </a:cubicBezTo>
                    <a:cubicBezTo>
                      <a:pt x="292737" y="694309"/>
                      <a:pt x="292737" y="692986"/>
                      <a:pt x="292737" y="692104"/>
                    </a:cubicBezTo>
                    <a:cubicBezTo>
                      <a:pt x="282593" y="608748"/>
                      <a:pt x="322728" y="557587"/>
                      <a:pt x="396822" y="527596"/>
                    </a:cubicBezTo>
                    <a:cubicBezTo>
                      <a:pt x="452834" y="504662"/>
                      <a:pt x="509729" y="484374"/>
                      <a:pt x="570592" y="478200"/>
                    </a:cubicBezTo>
                    <a:cubicBezTo>
                      <a:pt x="579413" y="477318"/>
                      <a:pt x="588675" y="475113"/>
                      <a:pt x="596613" y="481728"/>
                    </a:cubicBezTo>
                    <a:cubicBezTo>
                      <a:pt x="598819" y="483492"/>
                      <a:pt x="600583" y="483934"/>
                      <a:pt x="602788" y="482610"/>
                    </a:cubicBezTo>
                    <a:cubicBezTo>
                      <a:pt x="614696" y="475995"/>
                      <a:pt x="619989" y="446004"/>
                      <a:pt x="611168" y="434978"/>
                    </a:cubicBezTo>
                    <a:cubicBezTo>
                      <a:pt x="601906" y="423511"/>
                      <a:pt x="591762" y="415131"/>
                      <a:pt x="577208" y="409839"/>
                    </a:cubicBezTo>
                    <a:cubicBezTo>
                      <a:pt x="556038" y="401900"/>
                      <a:pt x="540160" y="385582"/>
                      <a:pt x="527370" y="366176"/>
                    </a:cubicBezTo>
                    <a:cubicBezTo>
                      <a:pt x="520755" y="356032"/>
                      <a:pt x="518549" y="345447"/>
                      <a:pt x="524724" y="333539"/>
                    </a:cubicBezTo>
                    <a:cubicBezTo>
                      <a:pt x="542807" y="297374"/>
                      <a:pt x="546776" y="260326"/>
                      <a:pt x="534868" y="221074"/>
                    </a:cubicBezTo>
                    <a:cubicBezTo>
                      <a:pt x="530016" y="205637"/>
                      <a:pt x="529575" y="188878"/>
                      <a:pt x="529575" y="172559"/>
                    </a:cubicBezTo>
                    <a:cubicBezTo>
                      <a:pt x="529134" y="131543"/>
                      <a:pt x="541924" y="97142"/>
                      <a:pt x="575885" y="71120"/>
                    </a:cubicBezTo>
                    <a:cubicBezTo>
                      <a:pt x="614696" y="41130"/>
                      <a:pt x="654831" y="12021"/>
                      <a:pt x="704227" y="2318"/>
                    </a:cubicBezTo>
                    <a:cubicBezTo>
                      <a:pt x="775676" y="-12236"/>
                      <a:pt x="868735" y="43776"/>
                      <a:pt x="889023" y="113460"/>
                    </a:cubicBezTo>
                    <a:cubicBezTo>
                      <a:pt x="911075" y="189760"/>
                      <a:pt x="922542" y="267383"/>
                      <a:pt x="914162" y="346770"/>
                    </a:cubicBezTo>
                    <a:cubicBezTo>
                      <a:pt x="910634" y="377643"/>
                      <a:pt x="901372" y="408075"/>
                      <a:pt x="893433" y="438506"/>
                    </a:cubicBezTo>
                    <a:cubicBezTo>
                      <a:pt x="889905" y="452179"/>
                      <a:pt x="893874" y="457030"/>
                      <a:pt x="906664" y="461440"/>
                    </a:cubicBezTo>
                    <a:cubicBezTo>
                      <a:pt x="995754" y="492754"/>
                      <a:pt x="1083962" y="524950"/>
                      <a:pt x="1169524" y="565526"/>
                    </a:cubicBezTo>
                    <a:cubicBezTo>
                      <a:pt x="1204366" y="581844"/>
                      <a:pt x="1226859" y="605660"/>
                      <a:pt x="1242296" y="641385"/>
                    </a:cubicBezTo>
                    <a:cubicBezTo>
                      <a:pt x="1285077" y="741501"/>
                      <a:pt x="1321242" y="845145"/>
                      <a:pt x="1378136" y="937763"/>
                    </a:cubicBezTo>
                    <a:cubicBezTo>
                      <a:pt x="1455759" y="1063460"/>
                      <a:pt x="1523679" y="1194449"/>
                      <a:pt x="1597774" y="1321909"/>
                    </a:cubicBezTo>
                    <a:cubicBezTo>
                      <a:pt x="1607477" y="1338228"/>
                      <a:pt x="1626441" y="1351459"/>
                      <a:pt x="1613651" y="1379244"/>
                    </a:cubicBezTo>
                    <a:cubicBezTo>
                      <a:pt x="1637467" y="1363808"/>
                      <a:pt x="1656873" y="1362926"/>
                      <a:pt x="1678043" y="1372629"/>
                    </a:cubicBezTo>
                    <a:cubicBezTo>
                      <a:pt x="1687305" y="1376598"/>
                      <a:pt x="1699654" y="1376598"/>
                      <a:pt x="1708034" y="1366454"/>
                    </a:cubicBezTo>
                    <a:cubicBezTo>
                      <a:pt x="1708916" y="1366013"/>
                      <a:pt x="1710239" y="1365572"/>
                      <a:pt x="1711121" y="1365131"/>
                    </a:cubicBezTo>
                    <a:cubicBezTo>
                      <a:pt x="1738907" y="1352782"/>
                      <a:pt x="1744640" y="1355869"/>
                      <a:pt x="1751697" y="1384537"/>
                    </a:cubicBezTo>
                    <a:cubicBezTo>
                      <a:pt x="1752579" y="1389388"/>
                      <a:pt x="1751256" y="1394681"/>
                      <a:pt x="1753461" y="1398650"/>
                    </a:cubicBezTo>
                    <a:cubicBezTo>
                      <a:pt x="1767574" y="1425994"/>
                      <a:pt x="1761841" y="1451575"/>
                      <a:pt x="1749933" y="1478037"/>
                    </a:cubicBezTo>
                    <a:cubicBezTo>
                      <a:pt x="1741112" y="1497443"/>
                      <a:pt x="1738465" y="1519495"/>
                      <a:pt x="1727881" y="1538901"/>
                    </a:cubicBezTo>
                    <a:cubicBezTo>
                      <a:pt x="1715972" y="1561835"/>
                      <a:pt x="1711562" y="1564922"/>
                      <a:pt x="1685541" y="1563599"/>
                    </a:cubicBezTo>
                    <a:cubicBezTo>
                      <a:pt x="1670104" y="1558748"/>
                      <a:pt x="1654227" y="1554778"/>
                      <a:pt x="1639231" y="1548163"/>
                    </a:cubicBezTo>
                    <a:cubicBezTo>
                      <a:pt x="1625118" y="1543311"/>
                      <a:pt x="1612769" y="1536696"/>
                      <a:pt x="1602625" y="1525228"/>
                    </a:cubicBezTo>
                    <a:cubicBezTo>
                      <a:pt x="1593804" y="1515085"/>
                      <a:pt x="1589835" y="1520377"/>
                      <a:pt x="1587189" y="1530080"/>
                    </a:cubicBezTo>
                    <a:cubicBezTo>
                      <a:pt x="1584543" y="1538901"/>
                      <a:pt x="1583220" y="1547722"/>
                      <a:pt x="1580132" y="1556542"/>
                    </a:cubicBezTo>
                    <a:cubicBezTo>
                      <a:pt x="1574399" y="1573743"/>
                      <a:pt x="1566460" y="1577712"/>
                      <a:pt x="1549700" y="1571538"/>
                    </a:cubicBezTo>
                    <a:cubicBezTo>
                      <a:pt x="1527648" y="1563158"/>
                      <a:pt x="1510889" y="1546839"/>
                      <a:pt x="1496335" y="1528757"/>
                    </a:cubicBezTo>
                    <a:cubicBezTo>
                      <a:pt x="1467667" y="1493473"/>
                      <a:pt x="1441205" y="1456426"/>
                      <a:pt x="1415183" y="1418938"/>
                    </a:cubicBezTo>
                    <a:cubicBezTo>
                      <a:pt x="1379900" y="1367777"/>
                      <a:pt x="1346381" y="1314853"/>
                      <a:pt x="1309775" y="1264133"/>
                    </a:cubicBezTo>
                    <a:cubicBezTo>
                      <a:pt x="1303600" y="1255753"/>
                      <a:pt x="1297867" y="1247373"/>
                      <a:pt x="1289928" y="1240317"/>
                    </a:cubicBezTo>
                    <a:cubicBezTo>
                      <a:pt x="1244942" y="1200182"/>
                      <a:pt x="1215833" y="1150786"/>
                      <a:pt x="1193340" y="1095215"/>
                    </a:cubicBezTo>
                    <a:cubicBezTo>
                      <a:pt x="1169524" y="1035674"/>
                      <a:pt x="1141739" y="977457"/>
                      <a:pt x="1110425" y="921445"/>
                    </a:cubicBezTo>
                    <a:cubicBezTo>
                      <a:pt x="1106014" y="913506"/>
                      <a:pt x="1101604" y="905567"/>
                      <a:pt x="1096753" y="894541"/>
                    </a:cubicBezTo>
                    <a:cubicBezTo>
                      <a:pt x="1097635" y="936881"/>
                      <a:pt x="1100722" y="976134"/>
                      <a:pt x="1105132" y="1015386"/>
                    </a:cubicBezTo>
                    <a:cubicBezTo>
                      <a:pt x="1112189" y="1078014"/>
                      <a:pt x="1110425" y="1141083"/>
                      <a:pt x="1112189" y="1204152"/>
                    </a:cubicBezTo>
                    <a:cubicBezTo>
                      <a:pt x="1113512" y="1257958"/>
                      <a:pt x="1115276" y="1311765"/>
                      <a:pt x="1122774" y="1365131"/>
                    </a:cubicBezTo>
                    <a:cubicBezTo>
                      <a:pt x="1127184" y="1395122"/>
                      <a:pt x="1133800" y="1424671"/>
                      <a:pt x="1149236" y="1451134"/>
                    </a:cubicBezTo>
                    <a:cubicBezTo>
                      <a:pt x="1165114" y="1478037"/>
                      <a:pt x="1174376" y="1507587"/>
                      <a:pt x="1177463" y="1538901"/>
                    </a:cubicBezTo>
                    <a:cubicBezTo>
                      <a:pt x="1178345" y="1549486"/>
                      <a:pt x="1184079" y="1558306"/>
                      <a:pt x="1189812" y="1566686"/>
                    </a:cubicBezTo>
                    <a:cubicBezTo>
                      <a:pt x="1258173" y="1673418"/>
                      <a:pt x="1326975" y="1779708"/>
                      <a:pt x="1390485" y="1889086"/>
                    </a:cubicBezTo>
                    <a:cubicBezTo>
                      <a:pt x="1405039" y="1914226"/>
                      <a:pt x="1418271" y="1940247"/>
                      <a:pt x="1433707" y="1964945"/>
                    </a:cubicBezTo>
                    <a:cubicBezTo>
                      <a:pt x="1465462" y="2017429"/>
                      <a:pt x="1474283" y="2075205"/>
                      <a:pt x="1479134" y="2135186"/>
                    </a:cubicBezTo>
                    <a:cubicBezTo>
                      <a:pt x="1486632" y="2228687"/>
                      <a:pt x="1490601" y="2322187"/>
                      <a:pt x="1496335" y="2416129"/>
                    </a:cubicBezTo>
                    <a:cubicBezTo>
                      <a:pt x="1498540" y="2450089"/>
                      <a:pt x="1498981" y="2484049"/>
                      <a:pt x="1499863" y="2517568"/>
                    </a:cubicBezTo>
                    <a:cubicBezTo>
                      <a:pt x="1501186" y="2584165"/>
                      <a:pt x="1504273" y="2650762"/>
                      <a:pt x="1503832" y="2717359"/>
                    </a:cubicBezTo>
                    <a:cubicBezTo>
                      <a:pt x="1503391" y="2813065"/>
                      <a:pt x="1500745" y="2908770"/>
                      <a:pt x="1484427" y="3003153"/>
                    </a:cubicBezTo>
                    <a:cubicBezTo>
                      <a:pt x="1482662" y="3014620"/>
                      <a:pt x="1483545" y="3026087"/>
                      <a:pt x="1481339" y="3037554"/>
                    </a:cubicBezTo>
                    <a:cubicBezTo>
                      <a:pt x="1476488" y="3063575"/>
                      <a:pt x="1476929" y="3087832"/>
                      <a:pt x="1495452" y="3109443"/>
                    </a:cubicBezTo>
                    <a:cubicBezTo>
                      <a:pt x="1502509" y="3117382"/>
                      <a:pt x="1508684" y="3126644"/>
                      <a:pt x="1514417" y="3135906"/>
                    </a:cubicBezTo>
                    <a:cubicBezTo>
                      <a:pt x="1539556" y="3175599"/>
                      <a:pt x="1576604" y="3199416"/>
                      <a:pt x="1619385" y="3215734"/>
                    </a:cubicBezTo>
                    <a:cubicBezTo>
                      <a:pt x="1634821" y="3221468"/>
                      <a:pt x="1650257" y="3225437"/>
                      <a:pt x="1667017" y="3225437"/>
                    </a:cubicBezTo>
                    <a:cubicBezTo>
                      <a:pt x="1689069" y="3224996"/>
                      <a:pt x="1706711" y="3235140"/>
                      <a:pt x="1720383" y="3251899"/>
                    </a:cubicBezTo>
                    <a:cubicBezTo>
                      <a:pt x="1731409" y="3265572"/>
                      <a:pt x="1741994" y="3279685"/>
                      <a:pt x="1752138" y="3293798"/>
                    </a:cubicBezTo>
                    <a:cubicBezTo>
                      <a:pt x="1764487" y="3310557"/>
                      <a:pt x="1760517" y="3322907"/>
                      <a:pt x="1741553" y="3331286"/>
                    </a:cubicBezTo>
                    <a:cubicBezTo>
                      <a:pt x="1734496" y="3334374"/>
                      <a:pt x="1726557" y="3336138"/>
                      <a:pt x="1719060" y="3337902"/>
                    </a:cubicBezTo>
                    <a:cubicBezTo>
                      <a:pt x="1689951" y="3343635"/>
                      <a:pt x="1660401" y="3346723"/>
                      <a:pt x="1631734" y="3355103"/>
                    </a:cubicBezTo>
                    <a:cubicBezTo>
                      <a:pt x="1611005" y="3360836"/>
                      <a:pt x="1589394" y="3355103"/>
                      <a:pt x="1568665" y="3352897"/>
                    </a:cubicBezTo>
                    <a:cubicBezTo>
                      <a:pt x="1461934" y="3340548"/>
                      <a:pt x="1356525" y="3321583"/>
                      <a:pt x="1255086" y="3286300"/>
                    </a:cubicBezTo>
                    <a:cubicBezTo>
                      <a:pt x="1231711" y="3278362"/>
                      <a:pt x="1208777" y="3268218"/>
                      <a:pt x="1187166" y="3255869"/>
                    </a:cubicBezTo>
                    <a:cubicBezTo>
                      <a:pt x="1153206" y="3236904"/>
                      <a:pt x="1143503" y="3215293"/>
                      <a:pt x="1151001" y="3177364"/>
                    </a:cubicBezTo>
                    <a:cubicBezTo>
                      <a:pt x="1152765" y="3168543"/>
                      <a:pt x="1154529" y="3159281"/>
                      <a:pt x="1157616" y="3150901"/>
                    </a:cubicBezTo>
                    <a:cubicBezTo>
                      <a:pt x="1162467" y="3138552"/>
                      <a:pt x="1164232" y="3127085"/>
                      <a:pt x="1159821" y="3113854"/>
                    </a:cubicBezTo>
                    <a:cubicBezTo>
                      <a:pt x="1155852" y="3101946"/>
                      <a:pt x="1159821" y="3090038"/>
                      <a:pt x="1163791" y="3078130"/>
                    </a:cubicBezTo>
                    <a:cubicBezTo>
                      <a:pt x="1167319" y="3067104"/>
                      <a:pt x="1170406" y="3056078"/>
                      <a:pt x="1173053" y="3045052"/>
                    </a:cubicBezTo>
                    <a:cubicBezTo>
                      <a:pt x="1192017" y="2957285"/>
                      <a:pt x="1204366" y="2868636"/>
                      <a:pt x="1216274" y="2779546"/>
                    </a:cubicBezTo>
                    <a:cubicBezTo>
                      <a:pt x="1225977" y="2708979"/>
                      <a:pt x="1234357" y="2637972"/>
                      <a:pt x="1240532" y="2566524"/>
                    </a:cubicBezTo>
                    <a:cubicBezTo>
                      <a:pt x="1244501" y="2523743"/>
                      <a:pt x="1244942" y="2482285"/>
                      <a:pt x="1229064" y="2439945"/>
                    </a:cubicBezTo>
                    <a:cubicBezTo>
                      <a:pt x="1186725" y="2326598"/>
                      <a:pt x="1149236" y="2211045"/>
                      <a:pt x="1100281" y="2100344"/>
                    </a:cubicBezTo>
                    <a:cubicBezTo>
                      <a:pt x="1088373" y="2073000"/>
                      <a:pt x="1074701" y="2046537"/>
                      <a:pt x="1060587" y="2020516"/>
                    </a:cubicBezTo>
                    <a:cubicBezTo>
                      <a:pt x="1051326" y="2003316"/>
                      <a:pt x="1038535" y="1989202"/>
                      <a:pt x="1023099" y="1976853"/>
                    </a:cubicBezTo>
                    <a:cubicBezTo>
                      <a:pt x="986052" y="1947304"/>
                      <a:pt x="955179" y="1911579"/>
                      <a:pt x="921219" y="1878501"/>
                    </a:cubicBezTo>
                    <a:cubicBezTo>
                      <a:pt x="902254" y="1859978"/>
                      <a:pt x="881966" y="1842336"/>
                      <a:pt x="860796" y="1826018"/>
                    </a:cubicBezTo>
                    <a:cubicBezTo>
                      <a:pt x="855063" y="1821607"/>
                      <a:pt x="848888" y="1817638"/>
                      <a:pt x="842714" y="1814109"/>
                    </a:cubicBezTo>
                    <a:cubicBezTo>
                      <a:pt x="814487" y="1798673"/>
                      <a:pt x="797728" y="1802201"/>
                      <a:pt x="779204" y="1829105"/>
                    </a:cubicBezTo>
                    <a:cubicBezTo>
                      <a:pt x="748772" y="1873209"/>
                      <a:pt x="727161" y="1922164"/>
                      <a:pt x="704227" y="1970238"/>
                    </a:cubicBezTo>
                    <a:cubicBezTo>
                      <a:pt x="659682" y="2065502"/>
                      <a:pt x="619106" y="2162972"/>
                      <a:pt x="584705" y="2262647"/>
                    </a:cubicBezTo>
                    <a:cubicBezTo>
                      <a:pt x="572797" y="2296607"/>
                      <a:pt x="566623" y="2331890"/>
                      <a:pt x="559125" y="2366732"/>
                    </a:cubicBezTo>
                    <a:cubicBezTo>
                      <a:pt x="543248" y="2438181"/>
                      <a:pt x="524283" y="2508747"/>
                      <a:pt x="489882" y="2574462"/>
                    </a:cubicBezTo>
                    <a:cubicBezTo>
                      <a:pt x="462978" y="2626064"/>
                      <a:pt x="448424" y="2682958"/>
                      <a:pt x="431223" y="2738529"/>
                    </a:cubicBezTo>
                    <a:cubicBezTo>
                      <a:pt x="408730" y="2813506"/>
                      <a:pt x="386678" y="2888483"/>
                      <a:pt x="369037" y="2964341"/>
                    </a:cubicBezTo>
                    <a:cubicBezTo>
                      <a:pt x="363303" y="2989481"/>
                      <a:pt x="363303" y="3014620"/>
                      <a:pt x="358893" y="3039759"/>
                    </a:cubicBezTo>
                    <a:cubicBezTo>
                      <a:pt x="354042" y="3050785"/>
                      <a:pt x="346103" y="3057401"/>
                      <a:pt x="334195" y="3057842"/>
                    </a:cubicBezTo>
                    <a:cubicBezTo>
                      <a:pt x="320523" y="3058283"/>
                      <a:pt x="316112" y="3067104"/>
                      <a:pt x="316553" y="3078130"/>
                    </a:cubicBezTo>
                    <a:cubicBezTo>
                      <a:pt x="316994" y="3103269"/>
                      <a:pt x="316553" y="3128849"/>
                      <a:pt x="329343" y="3152224"/>
                    </a:cubicBezTo>
                    <a:cubicBezTo>
                      <a:pt x="337723" y="3167661"/>
                      <a:pt x="345221" y="3183538"/>
                      <a:pt x="349190" y="3200739"/>
                    </a:cubicBezTo>
                    <a:cubicBezTo>
                      <a:pt x="354483" y="3224996"/>
                      <a:pt x="346544" y="3236463"/>
                      <a:pt x="322287" y="3239991"/>
                    </a:cubicBezTo>
                    <a:cubicBezTo>
                      <a:pt x="275095" y="3246607"/>
                      <a:pt x="227463" y="3252781"/>
                      <a:pt x="179390" y="3251017"/>
                    </a:cubicBezTo>
                    <a:cubicBezTo>
                      <a:pt x="167041" y="3250576"/>
                      <a:pt x="155133" y="3249694"/>
                      <a:pt x="143666" y="3245725"/>
                    </a:cubicBezTo>
                    <a:cubicBezTo>
                      <a:pt x="124701" y="3239550"/>
                      <a:pt x="112793" y="3227642"/>
                      <a:pt x="109264" y="3207795"/>
                    </a:cubicBezTo>
                    <a:cubicBezTo>
                      <a:pt x="105736" y="3187508"/>
                      <a:pt x="101326" y="3167661"/>
                      <a:pt x="97356" y="3147373"/>
                    </a:cubicBezTo>
                    <a:cubicBezTo>
                      <a:pt x="92064" y="3106797"/>
                      <a:pt x="105736" y="3068427"/>
                      <a:pt x="151163" y="3036672"/>
                    </a:cubicBezTo>
                    <a:close/>
                  </a:path>
                </a:pathLst>
              </a:custGeom>
              <a:solidFill>
                <a:srgbClr val="232021"/>
              </a:solidFill>
              <a:ln w="4402" cap="flat">
                <a:noFill/>
                <a:prstDash val="solid"/>
                <a:miter/>
              </a:ln>
            </p:spPr>
            <p:txBody>
              <a:bodyPr rtlCol="0" anchor="ctr"/>
              <a:lstStyle/>
              <a:p>
                <a:endParaRPr lang="en-US" dirty="0"/>
              </a:p>
            </p:txBody>
          </p:sp>
          <p:sp>
            <p:nvSpPr>
              <p:cNvPr id="56" name="Freeform: Shape 55">
                <a:extLst>
                  <a:ext uri="{FF2B5EF4-FFF2-40B4-BE49-F238E27FC236}">
                    <a16:creationId xmlns:a16="http://schemas.microsoft.com/office/drawing/2014/main" id="{9A40DCDD-4EAA-A7BF-2884-295B530F05DD}"/>
                  </a:ext>
                </a:extLst>
              </p:cNvPr>
              <p:cNvSpPr/>
              <p:nvPr/>
            </p:nvSpPr>
            <p:spPr>
              <a:xfrm>
                <a:off x="2247230" y="2515673"/>
                <a:ext cx="2685695" cy="1730535"/>
              </a:xfrm>
              <a:custGeom>
                <a:avLst/>
                <a:gdLst>
                  <a:gd name="connsiteX0" fmla="*/ 0 w 1928758"/>
                  <a:gd name="connsiteY0" fmla="*/ 1713966 h 1730535"/>
                  <a:gd name="connsiteX1" fmla="*/ 348863 w 1928758"/>
                  <a:gd name="connsiteY1" fmla="*/ 743237 h 1730535"/>
                  <a:gd name="connsiteX2" fmla="*/ 534540 w 1928758"/>
                  <a:gd name="connsiteY2" fmla="*/ 382026 h 1730535"/>
                  <a:gd name="connsiteX3" fmla="*/ 830478 w 1928758"/>
                  <a:gd name="connsiteY3" fmla="*/ 82119 h 1730535"/>
                  <a:gd name="connsiteX4" fmla="*/ 1345613 w 1928758"/>
                  <a:gd name="connsiteY4" fmla="*/ 23019 h 1730535"/>
                  <a:gd name="connsiteX5" fmla="*/ 1654781 w 1928758"/>
                  <a:gd name="connsiteY5" fmla="*/ 120048 h 1730535"/>
                  <a:gd name="connsiteX6" fmla="*/ 1922493 w 1928758"/>
                  <a:gd name="connsiteY6" fmla="*/ 235160 h 1730535"/>
                  <a:gd name="connsiteX7" fmla="*/ 1908820 w 1928758"/>
                  <a:gd name="connsiteY7" fmla="*/ 259858 h 1730535"/>
                  <a:gd name="connsiteX8" fmla="*/ 1695357 w 1928758"/>
                  <a:gd name="connsiteY8" fmla="*/ 178706 h 1730535"/>
                  <a:gd name="connsiteX9" fmla="*/ 1326207 w 1928758"/>
                  <a:gd name="connsiteY9" fmla="*/ 54333 h 1730535"/>
                  <a:gd name="connsiteX10" fmla="*/ 926184 w 1928758"/>
                  <a:gd name="connsiteY10" fmla="*/ 70652 h 1730535"/>
                  <a:gd name="connsiteX11" fmla="*/ 776671 w 1928758"/>
                  <a:gd name="connsiteY11" fmla="*/ 154890 h 1730535"/>
                  <a:gd name="connsiteX12" fmla="*/ 651857 w 1928758"/>
                  <a:gd name="connsiteY12" fmla="*/ 278823 h 1730535"/>
                  <a:gd name="connsiteX13" fmla="*/ 512929 w 1928758"/>
                  <a:gd name="connsiteY13" fmla="*/ 484788 h 1730535"/>
                  <a:gd name="connsiteX14" fmla="*/ 370915 w 1928758"/>
                  <a:gd name="connsiteY14" fmla="*/ 772787 h 1730535"/>
                  <a:gd name="connsiteX15" fmla="*/ 292851 w 1928758"/>
                  <a:gd name="connsiteY15" fmla="*/ 962434 h 1730535"/>
                  <a:gd name="connsiteX16" fmla="*/ 181267 w 1928758"/>
                  <a:gd name="connsiteY16" fmla="*/ 1267634 h 1730535"/>
                  <a:gd name="connsiteX17" fmla="*/ 116876 w 1928758"/>
                  <a:gd name="connsiteY17" fmla="*/ 1464337 h 1730535"/>
                  <a:gd name="connsiteX18" fmla="*/ 38812 w 1928758"/>
                  <a:gd name="connsiteY18" fmla="*/ 1708232 h 1730535"/>
                  <a:gd name="connsiteX19" fmla="*/ 31755 w 1928758"/>
                  <a:gd name="connsiteY19" fmla="*/ 1724992 h 1730535"/>
                  <a:gd name="connsiteX20" fmla="*/ 0 w 1928758"/>
                  <a:gd name="connsiteY20" fmla="*/ 1713966 h 1730535"/>
                  <a:gd name="connsiteX0" fmla="*/ 0 w 2298248"/>
                  <a:gd name="connsiteY0" fmla="*/ 1713966 h 1730535"/>
                  <a:gd name="connsiteX1" fmla="*/ 348863 w 2298248"/>
                  <a:gd name="connsiteY1" fmla="*/ 743237 h 1730535"/>
                  <a:gd name="connsiteX2" fmla="*/ 534540 w 2298248"/>
                  <a:gd name="connsiteY2" fmla="*/ 382026 h 1730535"/>
                  <a:gd name="connsiteX3" fmla="*/ 830478 w 2298248"/>
                  <a:gd name="connsiteY3" fmla="*/ 82119 h 1730535"/>
                  <a:gd name="connsiteX4" fmla="*/ 1345613 w 2298248"/>
                  <a:gd name="connsiteY4" fmla="*/ 23019 h 1730535"/>
                  <a:gd name="connsiteX5" fmla="*/ 1654781 w 2298248"/>
                  <a:gd name="connsiteY5" fmla="*/ 120048 h 1730535"/>
                  <a:gd name="connsiteX6" fmla="*/ 1922493 w 2298248"/>
                  <a:gd name="connsiteY6" fmla="*/ 235160 h 1730535"/>
                  <a:gd name="connsiteX7" fmla="*/ 2297708 w 2298248"/>
                  <a:gd name="connsiteY7" fmla="*/ 409956 h 1730535"/>
                  <a:gd name="connsiteX8" fmla="*/ 1695357 w 2298248"/>
                  <a:gd name="connsiteY8" fmla="*/ 178706 h 1730535"/>
                  <a:gd name="connsiteX9" fmla="*/ 1326207 w 2298248"/>
                  <a:gd name="connsiteY9" fmla="*/ 54333 h 1730535"/>
                  <a:gd name="connsiteX10" fmla="*/ 926184 w 2298248"/>
                  <a:gd name="connsiteY10" fmla="*/ 70652 h 1730535"/>
                  <a:gd name="connsiteX11" fmla="*/ 776671 w 2298248"/>
                  <a:gd name="connsiteY11" fmla="*/ 154890 h 1730535"/>
                  <a:gd name="connsiteX12" fmla="*/ 651857 w 2298248"/>
                  <a:gd name="connsiteY12" fmla="*/ 278823 h 1730535"/>
                  <a:gd name="connsiteX13" fmla="*/ 512929 w 2298248"/>
                  <a:gd name="connsiteY13" fmla="*/ 484788 h 1730535"/>
                  <a:gd name="connsiteX14" fmla="*/ 370915 w 2298248"/>
                  <a:gd name="connsiteY14" fmla="*/ 772787 h 1730535"/>
                  <a:gd name="connsiteX15" fmla="*/ 292851 w 2298248"/>
                  <a:gd name="connsiteY15" fmla="*/ 962434 h 1730535"/>
                  <a:gd name="connsiteX16" fmla="*/ 181267 w 2298248"/>
                  <a:gd name="connsiteY16" fmla="*/ 1267634 h 1730535"/>
                  <a:gd name="connsiteX17" fmla="*/ 116876 w 2298248"/>
                  <a:gd name="connsiteY17" fmla="*/ 1464337 h 1730535"/>
                  <a:gd name="connsiteX18" fmla="*/ 38812 w 2298248"/>
                  <a:gd name="connsiteY18" fmla="*/ 1708232 h 1730535"/>
                  <a:gd name="connsiteX19" fmla="*/ 31755 w 2298248"/>
                  <a:gd name="connsiteY19" fmla="*/ 1724992 h 1730535"/>
                  <a:gd name="connsiteX20" fmla="*/ 0 w 2298248"/>
                  <a:gd name="connsiteY20" fmla="*/ 1713966 h 1730535"/>
                  <a:gd name="connsiteX0" fmla="*/ 0 w 2352745"/>
                  <a:gd name="connsiteY0" fmla="*/ 1713966 h 1730535"/>
                  <a:gd name="connsiteX1" fmla="*/ 348863 w 2352745"/>
                  <a:gd name="connsiteY1" fmla="*/ 743237 h 1730535"/>
                  <a:gd name="connsiteX2" fmla="*/ 534540 w 2352745"/>
                  <a:gd name="connsiteY2" fmla="*/ 382026 h 1730535"/>
                  <a:gd name="connsiteX3" fmla="*/ 830478 w 2352745"/>
                  <a:gd name="connsiteY3" fmla="*/ 82119 h 1730535"/>
                  <a:gd name="connsiteX4" fmla="*/ 1345613 w 2352745"/>
                  <a:gd name="connsiteY4" fmla="*/ 23019 h 1730535"/>
                  <a:gd name="connsiteX5" fmla="*/ 1654781 w 2352745"/>
                  <a:gd name="connsiteY5" fmla="*/ 120048 h 1730535"/>
                  <a:gd name="connsiteX6" fmla="*/ 2315930 w 2352745"/>
                  <a:gd name="connsiteY6" fmla="*/ 403451 h 1730535"/>
                  <a:gd name="connsiteX7" fmla="*/ 2297708 w 2352745"/>
                  <a:gd name="connsiteY7" fmla="*/ 409956 h 1730535"/>
                  <a:gd name="connsiteX8" fmla="*/ 1695357 w 2352745"/>
                  <a:gd name="connsiteY8" fmla="*/ 178706 h 1730535"/>
                  <a:gd name="connsiteX9" fmla="*/ 1326207 w 2352745"/>
                  <a:gd name="connsiteY9" fmla="*/ 54333 h 1730535"/>
                  <a:gd name="connsiteX10" fmla="*/ 926184 w 2352745"/>
                  <a:gd name="connsiteY10" fmla="*/ 70652 h 1730535"/>
                  <a:gd name="connsiteX11" fmla="*/ 776671 w 2352745"/>
                  <a:gd name="connsiteY11" fmla="*/ 154890 h 1730535"/>
                  <a:gd name="connsiteX12" fmla="*/ 651857 w 2352745"/>
                  <a:gd name="connsiteY12" fmla="*/ 278823 h 1730535"/>
                  <a:gd name="connsiteX13" fmla="*/ 512929 w 2352745"/>
                  <a:gd name="connsiteY13" fmla="*/ 484788 h 1730535"/>
                  <a:gd name="connsiteX14" fmla="*/ 370915 w 2352745"/>
                  <a:gd name="connsiteY14" fmla="*/ 772787 h 1730535"/>
                  <a:gd name="connsiteX15" fmla="*/ 292851 w 2352745"/>
                  <a:gd name="connsiteY15" fmla="*/ 962434 h 1730535"/>
                  <a:gd name="connsiteX16" fmla="*/ 181267 w 2352745"/>
                  <a:gd name="connsiteY16" fmla="*/ 1267634 h 1730535"/>
                  <a:gd name="connsiteX17" fmla="*/ 116876 w 2352745"/>
                  <a:gd name="connsiteY17" fmla="*/ 1464337 h 1730535"/>
                  <a:gd name="connsiteX18" fmla="*/ 38812 w 2352745"/>
                  <a:gd name="connsiteY18" fmla="*/ 1708232 h 1730535"/>
                  <a:gd name="connsiteX19" fmla="*/ 31755 w 2352745"/>
                  <a:gd name="connsiteY19" fmla="*/ 1724992 h 1730535"/>
                  <a:gd name="connsiteX20" fmla="*/ 0 w 2352745"/>
                  <a:gd name="connsiteY20" fmla="*/ 1713966 h 1730535"/>
                  <a:gd name="connsiteX0" fmla="*/ 0 w 2679937"/>
                  <a:gd name="connsiteY0" fmla="*/ 1713966 h 1730535"/>
                  <a:gd name="connsiteX1" fmla="*/ 348863 w 2679937"/>
                  <a:gd name="connsiteY1" fmla="*/ 743237 h 1730535"/>
                  <a:gd name="connsiteX2" fmla="*/ 534540 w 2679937"/>
                  <a:gd name="connsiteY2" fmla="*/ 382026 h 1730535"/>
                  <a:gd name="connsiteX3" fmla="*/ 830478 w 2679937"/>
                  <a:gd name="connsiteY3" fmla="*/ 82119 h 1730535"/>
                  <a:gd name="connsiteX4" fmla="*/ 1345613 w 2679937"/>
                  <a:gd name="connsiteY4" fmla="*/ 23019 h 1730535"/>
                  <a:gd name="connsiteX5" fmla="*/ 1654781 w 2679937"/>
                  <a:gd name="connsiteY5" fmla="*/ 120048 h 1730535"/>
                  <a:gd name="connsiteX6" fmla="*/ 2315930 w 2679937"/>
                  <a:gd name="connsiteY6" fmla="*/ 403451 h 1730535"/>
                  <a:gd name="connsiteX7" fmla="*/ 2664146 w 2679937"/>
                  <a:gd name="connsiteY7" fmla="*/ 560842 h 1730535"/>
                  <a:gd name="connsiteX8" fmla="*/ 1695357 w 2679937"/>
                  <a:gd name="connsiteY8" fmla="*/ 178706 h 1730535"/>
                  <a:gd name="connsiteX9" fmla="*/ 1326207 w 2679937"/>
                  <a:gd name="connsiteY9" fmla="*/ 54333 h 1730535"/>
                  <a:gd name="connsiteX10" fmla="*/ 926184 w 2679937"/>
                  <a:gd name="connsiteY10" fmla="*/ 70652 h 1730535"/>
                  <a:gd name="connsiteX11" fmla="*/ 776671 w 2679937"/>
                  <a:gd name="connsiteY11" fmla="*/ 154890 h 1730535"/>
                  <a:gd name="connsiteX12" fmla="*/ 651857 w 2679937"/>
                  <a:gd name="connsiteY12" fmla="*/ 278823 h 1730535"/>
                  <a:gd name="connsiteX13" fmla="*/ 512929 w 2679937"/>
                  <a:gd name="connsiteY13" fmla="*/ 484788 h 1730535"/>
                  <a:gd name="connsiteX14" fmla="*/ 370915 w 2679937"/>
                  <a:gd name="connsiteY14" fmla="*/ 772787 h 1730535"/>
                  <a:gd name="connsiteX15" fmla="*/ 292851 w 2679937"/>
                  <a:gd name="connsiteY15" fmla="*/ 962434 h 1730535"/>
                  <a:gd name="connsiteX16" fmla="*/ 181267 w 2679937"/>
                  <a:gd name="connsiteY16" fmla="*/ 1267634 h 1730535"/>
                  <a:gd name="connsiteX17" fmla="*/ 116876 w 2679937"/>
                  <a:gd name="connsiteY17" fmla="*/ 1464337 h 1730535"/>
                  <a:gd name="connsiteX18" fmla="*/ 38812 w 2679937"/>
                  <a:gd name="connsiteY18" fmla="*/ 1708232 h 1730535"/>
                  <a:gd name="connsiteX19" fmla="*/ 31755 w 2679937"/>
                  <a:gd name="connsiteY19" fmla="*/ 1724992 h 1730535"/>
                  <a:gd name="connsiteX20" fmla="*/ 0 w 2679937"/>
                  <a:gd name="connsiteY20" fmla="*/ 1713966 h 1730535"/>
                  <a:gd name="connsiteX0" fmla="*/ 0 w 2664483"/>
                  <a:gd name="connsiteY0" fmla="*/ 1713966 h 1730535"/>
                  <a:gd name="connsiteX1" fmla="*/ 348863 w 2664483"/>
                  <a:gd name="connsiteY1" fmla="*/ 743237 h 1730535"/>
                  <a:gd name="connsiteX2" fmla="*/ 534540 w 2664483"/>
                  <a:gd name="connsiteY2" fmla="*/ 382026 h 1730535"/>
                  <a:gd name="connsiteX3" fmla="*/ 830478 w 2664483"/>
                  <a:gd name="connsiteY3" fmla="*/ 82119 h 1730535"/>
                  <a:gd name="connsiteX4" fmla="*/ 1345613 w 2664483"/>
                  <a:gd name="connsiteY4" fmla="*/ 23019 h 1730535"/>
                  <a:gd name="connsiteX5" fmla="*/ 1654781 w 2664483"/>
                  <a:gd name="connsiteY5" fmla="*/ 120048 h 1730535"/>
                  <a:gd name="connsiteX6" fmla="*/ 2315930 w 2664483"/>
                  <a:gd name="connsiteY6" fmla="*/ 403451 h 1730535"/>
                  <a:gd name="connsiteX7" fmla="*/ 2664146 w 2664483"/>
                  <a:gd name="connsiteY7" fmla="*/ 560842 h 1730535"/>
                  <a:gd name="connsiteX8" fmla="*/ 1695357 w 2664483"/>
                  <a:gd name="connsiteY8" fmla="*/ 178706 h 1730535"/>
                  <a:gd name="connsiteX9" fmla="*/ 1326207 w 2664483"/>
                  <a:gd name="connsiteY9" fmla="*/ 54333 h 1730535"/>
                  <a:gd name="connsiteX10" fmla="*/ 926184 w 2664483"/>
                  <a:gd name="connsiteY10" fmla="*/ 70652 h 1730535"/>
                  <a:gd name="connsiteX11" fmla="*/ 776671 w 2664483"/>
                  <a:gd name="connsiteY11" fmla="*/ 154890 h 1730535"/>
                  <a:gd name="connsiteX12" fmla="*/ 651857 w 2664483"/>
                  <a:gd name="connsiteY12" fmla="*/ 278823 h 1730535"/>
                  <a:gd name="connsiteX13" fmla="*/ 512929 w 2664483"/>
                  <a:gd name="connsiteY13" fmla="*/ 484788 h 1730535"/>
                  <a:gd name="connsiteX14" fmla="*/ 370915 w 2664483"/>
                  <a:gd name="connsiteY14" fmla="*/ 772787 h 1730535"/>
                  <a:gd name="connsiteX15" fmla="*/ 292851 w 2664483"/>
                  <a:gd name="connsiteY15" fmla="*/ 962434 h 1730535"/>
                  <a:gd name="connsiteX16" fmla="*/ 181267 w 2664483"/>
                  <a:gd name="connsiteY16" fmla="*/ 1267634 h 1730535"/>
                  <a:gd name="connsiteX17" fmla="*/ 116876 w 2664483"/>
                  <a:gd name="connsiteY17" fmla="*/ 1464337 h 1730535"/>
                  <a:gd name="connsiteX18" fmla="*/ 38812 w 2664483"/>
                  <a:gd name="connsiteY18" fmla="*/ 1708232 h 1730535"/>
                  <a:gd name="connsiteX19" fmla="*/ 31755 w 2664483"/>
                  <a:gd name="connsiteY19" fmla="*/ 1724992 h 1730535"/>
                  <a:gd name="connsiteX20" fmla="*/ 0 w 2664483"/>
                  <a:gd name="connsiteY20" fmla="*/ 1713966 h 1730535"/>
                  <a:gd name="connsiteX0" fmla="*/ 0 w 2664782"/>
                  <a:gd name="connsiteY0" fmla="*/ 1713966 h 1730535"/>
                  <a:gd name="connsiteX1" fmla="*/ 348863 w 2664782"/>
                  <a:gd name="connsiteY1" fmla="*/ 743237 h 1730535"/>
                  <a:gd name="connsiteX2" fmla="*/ 534540 w 2664782"/>
                  <a:gd name="connsiteY2" fmla="*/ 382026 h 1730535"/>
                  <a:gd name="connsiteX3" fmla="*/ 830478 w 2664782"/>
                  <a:gd name="connsiteY3" fmla="*/ 82119 h 1730535"/>
                  <a:gd name="connsiteX4" fmla="*/ 1345613 w 2664782"/>
                  <a:gd name="connsiteY4" fmla="*/ 23019 h 1730535"/>
                  <a:gd name="connsiteX5" fmla="*/ 1654781 w 2664782"/>
                  <a:gd name="connsiteY5" fmla="*/ 120048 h 1730535"/>
                  <a:gd name="connsiteX6" fmla="*/ 2315930 w 2664782"/>
                  <a:gd name="connsiteY6" fmla="*/ 403451 h 1730535"/>
                  <a:gd name="connsiteX7" fmla="*/ 2664146 w 2664782"/>
                  <a:gd name="connsiteY7" fmla="*/ 560842 h 1730535"/>
                  <a:gd name="connsiteX8" fmla="*/ 1695357 w 2664782"/>
                  <a:gd name="connsiteY8" fmla="*/ 178706 h 1730535"/>
                  <a:gd name="connsiteX9" fmla="*/ 1326207 w 2664782"/>
                  <a:gd name="connsiteY9" fmla="*/ 54333 h 1730535"/>
                  <a:gd name="connsiteX10" fmla="*/ 926184 w 2664782"/>
                  <a:gd name="connsiteY10" fmla="*/ 70652 h 1730535"/>
                  <a:gd name="connsiteX11" fmla="*/ 776671 w 2664782"/>
                  <a:gd name="connsiteY11" fmla="*/ 154890 h 1730535"/>
                  <a:gd name="connsiteX12" fmla="*/ 651857 w 2664782"/>
                  <a:gd name="connsiteY12" fmla="*/ 278823 h 1730535"/>
                  <a:gd name="connsiteX13" fmla="*/ 512929 w 2664782"/>
                  <a:gd name="connsiteY13" fmla="*/ 484788 h 1730535"/>
                  <a:gd name="connsiteX14" fmla="*/ 370915 w 2664782"/>
                  <a:gd name="connsiteY14" fmla="*/ 772787 h 1730535"/>
                  <a:gd name="connsiteX15" fmla="*/ 292851 w 2664782"/>
                  <a:gd name="connsiteY15" fmla="*/ 962434 h 1730535"/>
                  <a:gd name="connsiteX16" fmla="*/ 181267 w 2664782"/>
                  <a:gd name="connsiteY16" fmla="*/ 1267634 h 1730535"/>
                  <a:gd name="connsiteX17" fmla="*/ 116876 w 2664782"/>
                  <a:gd name="connsiteY17" fmla="*/ 1464337 h 1730535"/>
                  <a:gd name="connsiteX18" fmla="*/ 38812 w 2664782"/>
                  <a:gd name="connsiteY18" fmla="*/ 1708232 h 1730535"/>
                  <a:gd name="connsiteX19" fmla="*/ 31755 w 2664782"/>
                  <a:gd name="connsiteY19" fmla="*/ 1724992 h 1730535"/>
                  <a:gd name="connsiteX20" fmla="*/ 0 w 2664782"/>
                  <a:gd name="connsiteY20" fmla="*/ 1713966 h 1730535"/>
                  <a:gd name="connsiteX0" fmla="*/ 0 w 2677238"/>
                  <a:gd name="connsiteY0" fmla="*/ 1713966 h 1730535"/>
                  <a:gd name="connsiteX1" fmla="*/ 348863 w 2677238"/>
                  <a:gd name="connsiteY1" fmla="*/ 743237 h 1730535"/>
                  <a:gd name="connsiteX2" fmla="*/ 534540 w 2677238"/>
                  <a:gd name="connsiteY2" fmla="*/ 382026 h 1730535"/>
                  <a:gd name="connsiteX3" fmla="*/ 830478 w 2677238"/>
                  <a:gd name="connsiteY3" fmla="*/ 82119 h 1730535"/>
                  <a:gd name="connsiteX4" fmla="*/ 1345613 w 2677238"/>
                  <a:gd name="connsiteY4" fmla="*/ 23019 h 1730535"/>
                  <a:gd name="connsiteX5" fmla="*/ 1654781 w 2677238"/>
                  <a:gd name="connsiteY5" fmla="*/ 120048 h 1730535"/>
                  <a:gd name="connsiteX6" fmla="*/ 2315930 w 2677238"/>
                  <a:gd name="connsiteY6" fmla="*/ 403451 h 1730535"/>
                  <a:gd name="connsiteX7" fmla="*/ 2664146 w 2677238"/>
                  <a:gd name="connsiteY7" fmla="*/ 560842 h 1730535"/>
                  <a:gd name="connsiteX8" fmla="*/ 1695357 w 2677238"/>
                  <a:gd name="connsiteY8" fmla="*/ 178706 h 1730535"/>
                  <a:gd name="connsiteX9" fmla="*/ 1326207 w 2677238"/>
                  <a:gd name="connsiteY9" fmla="*/ 54333 h 1730535"/>
                  <a:gd name="connsiteX10" fmla="*/ 926184 w 2677238"/>
                  <a:gd name="connsiteY10" fmla="*/ 70652 h 1730535"/>
                  <a:gd name="connsiteX11" fmla="*/ 776671 w 2677238"/>
                  <a:gd name="connsiteY11" fmla="*/ 154890 h 1730535"/>
                  <a:gd name="connsiteX12" fmla="*/ 651857 w 2677238"/>
                  <a:gd name="connsiteY12" fmla="*/ 278823 h 1730535"/>
                  <a:gd name="connsiteX13" fmla="*/ 512929 w 2677238"/>
                  <a:gd name="connsiteY13" fmla="*/ 484788 h 1730535"/>
                  <a:gd name="connsiteX14" fmla="*/ 370915 w 2677238"/>
                  <a:gd name="connsiteY14" fmla="*/ 772787 h 1730535"/>
                  <a:gd name="connsiteX15" fmla="*/ 292851 w 2677238"/>
                  <a:gd name="connsiteY15" fmla="*/ 962434 h 1730535"/>
                  <a:gd name="connsiteX16" fmla="*/ 181267 w 2677238"/>
                  <a:gd name="connsiteY16" fmla="*/ 1267634 h 1730535"/>
                  <a:gd name="connsiteX17" fmla="*/ 116876 w 2677238"/>
                  <a:gd name="connsiteY17" fmla="*/ 1464337 h 1730535"/>
                  <a:gd name="connsiteX18" fmla="*/ 38812 w 2677238"/>
                  <a:gd name="connsiteY18" fmla="*/ 1708232 h 1730535"/>
                  <a:gd name="connsiteX19" fmla="*/ 31755 w 2677238"/>
                  <a:gd name="connsiteY19" fmla="*/ 1724992 h 1730535"/>
                  <a:gd name="connsiteX20" fmla="*/ 0 w 2677238"/>
                  <a:gd name="connsiteY20" fmla="*/ 1713966 h 1730535"/>
                  <a:gd name="connsiteX0" fmla="*/ 0 w 2746749"/>
                  <a:gd name="connsiteY0" fmla="*/ 1713966 h 1730535"/>
                  <a:gd name="connsiteX1" fmla="*/ 348863 w 2746749"/>
                  <a:gd name="connsiteY1" fmla="*/ 743237 h 1730535"/>
                  <a:gd name="connsiteX2" fmla="*/ 534540 w 2746749"/>
                  <a:gd name="connsiteY2" fmla="*/ 382026 h 1730535"/>
                  <a:gd name="connsiteX3" fmla="*/ 830478 w 2746749"/>
                  <a:gd name="connsiteY3" fmla="*/ 82119 h 1730535"/>
                  <a:gd name="connsiteX4" fmla="*/ 1345613 w 2746749"/>
                  <a:gd name="connsiteY4" fmla="*/ 23019 h 1730535"/>
                  <a:gd name="connsiteX5" fmla="*/ 1654781 w 2746749"/>
                  <a:gd name="connsiteY5" fmla="*/ 120048 h 1730535"/>
                  <a:gd name="connsiteX6" fmla="*/ 2684763 w 2746749"/>
                  <a:gd name="connsiteY6" fmla="*/ 544757 h 1730535"/>
                  <a:gd name="connsiteX7" fmla="*/ 2664146 w 2746749"/>
                  <a:gd name="connsiteY7" fmla="*/ 560842 h 1730535"/>
                  <a:gd name="connsiteX8" fmla="*/ 1695357 w 2746749"/>
                  <a:gd name="connsiteY8" fmla="*/ 178706 h 1730535"/>
                  <a:gd name="connsiteX9" fmla="*/ 1326207 w 2746749"/>
                  <a:gd name="connsiteY9" fmla="*/ 54333 h 1730535"/>
                  <a:gd name="connsiteX10" fmla="*/ 926184 w 2746749"/>
                  <a:gd name="connsiteY10" fmla="*/ 70652 h 1730535"/>
                  <a:gd name="connsiteX11" fmla="*/ 776671 w 2746749"/>
                  <a:gd name="connsiteY11" fmla="*/ 154890 h 1730535"/>
                  <a:gd name="connsiteX12" fmla="*/ 651857 w 2746749"/>
                  <a:gd name="connsiteY12" fmla="*/ 278823 h 1730535"/>
                  <a:gd name="connsiteX13" fmla="*/ 512929 w 2746749"/>
                  <a:gd name="connsiteY13" fmla="*/ 484788 h 1730535"/>
                  <a:gd name="connsiteX14" fmla="*/ 370915 w 2746749"/>
                  <a:gd name="connsiteY14" fmla="*/ 772787 h 1730535"/>
                  <a:gd name="connsiteX15" fmla="*/ 292851 w 2746749"/>
                  <a:gd name="connsiteY15" fmla="*/ 962434 h 1730535"/>
                  <a:gd name="connsiteX16" fmla="*/ 181267 w 2746749"/>
                  <a:gd name="connsiteY16" fmla="*/ 1267634 h 1730535"/>
                  <a:gd name="connsiteX17" fmla="*/ 116876 w 2746749"/>
                  <a:gd name="connsiteY17" fmla="*/ 1464337 h 1730535"/>
                  <a:gd name="connsiteX18" fmla="*/ 38812 w 2746749"/>
                  <a:gd name="connsiteY18" fmla="*/ 1708232 h 1730535"/>
                  <a:gd name="connsiteX19" fmla="*/ 31755 w 2746749"/>
                  <a:gd name="connsiteY19" fmla="*/ 1724992 h 1730535"/>
                  <a:gd name="connsiteX20" fmla="*/ 0 w 2746749"/>
                  <a:gd name="connsiteY20" fmla="*/ 1713966 h 1730535"/>
                  <a:gd name="connsiteX0" fmla="*/ 0 w 2709624"/>
                  <a:gd name="connsiteY0" fmla="*/ 1713966 h 1730535"/>
                  <a:gd name="connsiteX1" fmla="*/ 348863 w 2709624"/>
                  <a:gd name="connsiteY1" fmla="*/ 743237 h 1730535"/>
                  <a:gd name="connsiteX2" fmla="*/ 534540 w 2709624"/>
                  <a:gd name="connsiteY2" fmla="*/ 382026 h 1730535"/>
                  <a:gd name="connsiteX3" fmla="*/ 830478 w 2709624"/>
                  <a:gd name="connsiteY3" fmla="*/ 82119 h 1730535"/>
                  <a:gd name="connsiteX4" fmla="*/ 1345613 w 2709624"/>
                  <a:gd name="connsiteY4" fmla="*/ 23019 h 1730535"/>
                  <a:gd name="connsiteX5" fmla="*/ 1654781 w 2709624"/>
                  <a:gd name="connsiteY5" fmla="*/ 120048 h 1730535"/>
                  <a:gd name="connsiteX6" fmla="*/ 2684763 w 2709624"/>
                  <a:gd name="connsiteY6" fmla="*/ 544757 h 1730535"/>
                  <a:gd name="connsiteX7" fmla="*/ 2664146 w 2709624"/>
                  <a:gd name="connsiteY7" fmla="*/ 560842 h 1730535"/>
                  <a:gd name="connsiteX8" fmla="*/ 1695357 w 2709624"/>
                  <a:gd name="connsiteY8" fmla="*/ 178706 h 1730535"/>
                  <a:gd name="connsiteX9" fmla="*/ 1326207 w 2709624"/>
                  <a:gd name="connsiteY9" fmla="*/ 54333 h 1730535"/>
                  <a:gd name="connsiteX10" fmla="*/ 926184 w 2709624"/>
                  <a:gd name="connsiteY10" fmla="*/ 70652 h 1730535"/>
                  <a:gd name="connsiteX11" fmla="*/ 776671 w 2709624"/>
                  <a:gd name="connsiteY11" fmla="*/ 154890 h 1730535"/>
                  <a:gd name="connsiteX12" fmla="*/ 651857 w 2709624"/>
                  <a:gd name="connsiteY12" fmla="*/ 278823 h 1730535"/>
                  <a:gd name="connsiteX13" fmla="*/ 512929 w 2709624"/>
                  <a:gd name="connsiteY13" fmla="*/ 484788 h 1730535"/>
                  <a:gd name="connsiteX14" fmla="*/ 370915 w 2709624"/>
                  <a:gd name="connsiteY14" fmla="*/ 772787 h 1730535"/>
                  <a:gd name="connsiteX15" fmla="*/ 292851 w 2709624"/>
                  <a:gd name="connsiteY15" fmla="*/ 962434 h 1730535"/>
                  <a:gd name="connsiteX16" fmla="*/ 181267 w 2709624"/>
                  <a:gd name="connsiteY16" fmla="*/ 1267634 h 1730535"/>
                  <a:gd name="connsiteX17" fmla="*/ 116876 w 2709624"/>
                  <a:gd name="connsiteY17" fmla="*/ 1464337 h 1730535"/>
                  <a:gd name="connsiteX18" fmla="*/ 38812 w 2709624"/>
                  <a:gd name="connsiteY18" fmla="*/ 1708232 h 1730535"/>
                  <a:gd name="connsiteX19" fmla="*/ 31755 w 2709624"/>
                  <a:gd name="connsiteY19" fmla="*/ 1724992 h 1730535"/>
                  <a:gd name="connsiteX20" fmla="*/ 0 w 2709624"/>
                  <a:gd name="connsiteY20" fmla="*/ 1713966 h 1730535"/>
                  <a:gd name="connsiteX0" fmla="*/ 0 w 2703098"/>
                  <a:gd name="connsiteY0" fmla="*/ 1713966 h 1730535"/>
                  <a:gd name="connsiteX1" fmla="*/ 348863 w 2703098"/>
                  <a:gd name="connsiteY1" fmla="*/ 743237 h 1730535"/>
                  <a:gd name="connsiteX2" fmla="*/ 534540 w 2703098"/>
                  <a:gd name="connsiteY2" fmla="*/ 382026 h 1730535"/>
                  <a:gd name="connsiteX3" fmla="*/ 830478 w 2703098"/>
                  <a:gd name="connsiteY3" fmla="*/ 82119 h 1730535"/>
                  <a:gd name="connsiteX4" fmla="*/ 1345613 w 2703098"/>
                  <a:gd name="connsiteY4" fmla="*/ 23019 h 1730535"/>
                  <a:gd name="connsiteX5" fmla="*/ 1654781 w 2703098"/>
                  <a:gd name="connsiteY5" fmla="*/ 120048 h 1730535"/>
                  <a:gd name="connsiteX6" fmla="*/ 2684763 w 2703098"/>
                  <a:gd name="connsiteY6" fmla="*/ 544757 h 1730535"/>
                  <a:gd name="connsiteX7" fmla="*/ 2652170 w 2703098"/>
                  <a:gd name="connsiteY7" fmla="*/ 591978 h 1730535"/>
                  <a:gd name="connsiteX8" fmla="*/ 1695357 w 2703098"/>
                  <a:gd name="connsiteY8" fmla="*/ 178706 h 1730535"/>
                  <a:gd name="connsiteX9" fmla="*/ 1326207 w 2703098"/>
                  <a:gd name="connsiteY9" fmla="*/ 54333 h 1730535"/>
                  <a:gd name="connsiteX10" fmla="*/ 926184 w 2703098"/>
                  <a:gd name="connsiteY10" fmla="*/ 70652 h 1730535"/>
                  <a:gd name="connsiteX11" fmla="*/ 776671 w 2703098"/>
                  <a:gd name="connsiteY11" fmla="*/ 154890 h 1730535"/>
                  <a:gd name="connsiteX12" fmla="*/ 651857 w 2703098"/>
                  <a:gd name="connsiteY12" fmla="*/ 278823 h 1730535"/>
                  <a:gd name="connsiteX13" fmla="*/ 512929 w 2703098"/>
                  <a:gd name="connsiteY13" fmla="*/ 484788 h 1730535"/>
                  <a:gd name="connsiteX14" fmla="*/ 370915 w 2703098"/>
                  <a:gd name="connsiteY14" fmla="*/ 772787 h 1730535"/>
                  <a:gd name="connsiteX15" fmla="*/ 292851 w 2703098"/>
                  <a:gd name="connsiteY15" fmla="*/ 962434 h 1730535"/>
                  <a:gd name="connsiteX16" fmla="*/ 181267 w 2703098"/>
                  <a:gd name="connsiteY16" fmla="*/ 1267634 h 1730535"/>
                  <a:gd name="connsiteX17" fmla="*/ 116876 w 2703098"/>
                  <a:gd name="connsiteY17" fmla="*/ 1464337 h 1730535"/>
                  <a:gd name="connsiteX18" fmla="*/ 38812 w 2703098"/>
                  <a:gd name="connsiteY18" fmla="*/ 1708232 h 1730535"/>
                  <a:gd name="connsiteX19" fmla="*/ 31755 w 2703098"/>
                  <a:gd name="connsiteY19" fmla="*/ 1724992 h 1730535"/>
                  <a:gd name="connsiteX20" fmla="*/ 0 w 2703098"/>
                  <a:gd name="connsiteY20" fmla="*/ 1713966 h 1730535"/>
                  <a:gd name="connsiteX0" fmla="*/ 0 w 2732024"/>
                  <a:gd name="connsiteY0" fmla="*/ 1713966 h 1730535"/>
                  <a:gd name="connsiteX1" fmla="*/ 348863 w 2732024"/>
                  <a:gd name="connsiteY1" fmla="*/ 743237 h 1730535"/>
                  <a:gd name="connsiteX2" fmla="*/ 534540 w 2732024"/>
                  <a:gd name="connsiteY2" fmla="*/ 382026 h 1730535"/>
                  <a:gd name="connsiteX3" fmla="*/ 830478 w 2732024"/>
                  <a:gd name="connsiteY3" fmla="*/ 82119 h 1730535"/>
                  <a:gd name="connsiteX4" fmla="*/ 1345613 w 2732024"/>
                  <a:gd name="connsiteY4" fmla="*/ 23019 h 1730535"/>
                  <a:gd name="connsiteX5" fmla="*/ 1654781 w 2732024"/>
                  <a:gd name="connsiteY5" fmla="*/ 120048 h 1730535"/>
                  <a:gd name="connsiteX6" fmla="*/ 2667998 w 2732024"/>
                  <a:gd name="connsiteY6" fmla="*/ 568707 h 1730535"/>
                  <a:gd name="connsiteX7" fmla="*/ 2652170 w 2732024"/>
                  <a:gd name="connsiteY7" fmla="*/ 591978 h 1730535"/>
                  <a:gd name="connsiteX8" fmla="*/ 1695357 w 2732024"/>
                  <a:gd name="connsiteY8" fmla="*/ 178706 h 1730535"/>
                  <a:gd name="connsiteX9" fmla="*/ 1326207 w 2732024"/>
                  <a:gd name="connsiteY9" fmla="*/ 54333 h 1730535"/>
                  <a:gd name="connsiteX10" fmla="*/ 926184 w 2732024"/>
                  <a:gd name="connsiteY10" fmla="*/ 70652 h 1730535"/>
                  <a:gd name="connsiteX11" fmla="*/ 776671 w 2732024"/>
                  <a:gd name="connsiteY11" fmla="*/ 154890 h 1730535"/>
                  <a:gd name="connsiteX12" fmla="*/ 651857 w 2732024"/>
                  <a:gd name="connsiteY12" fmla="*/ 278823 h 1730535"/>
                  <a:gd name="connsiteX13" fmla="*/ 512929 w 2732024"/>
                  <a:gd name="connsiteY13" fmla="*/ 484788 h 1730535"/>
                  <a:gd name="connsiteX14" fmla="*/ 370915 w 2732024"/>
                  <a:gd name="connsiteY14" fmla="*/ 772787 h 1730535"/>
                  <a:gd name="connsiteX15" fmla="*/ 292851 w 2732024"/>
                  <a:gd name="connsiteY15" fmla="*/ 962434 h 1730535"/>
                  <a:gd name="connsiteX16" fmla="*/ 181267 w 2732024"/>
                  <a:gd name="connsiteY16" fmla="*/ 1267634 h 1730535"/>
                  <a:gd name="connsiteX17" fmla="*/ 116876 w 2732024"/>
                  <a:gd name="connsiteY17" fmla="*/ 1464337 h 1730535"/>
                  <a:gd name="connsiteX18" fmla="*/ 38812 w 2732024"/>
                  <a:gd name="connsiteY18" fmla="*/ 1708232 h 1730535"/>
                  <a:gd name="connsiteX19" fmla="*/ 31755 w 2732024"/>
                  <a:gd name="connsiteY19" fmla="*/ 1724992 h 1730535"/>
                  <a:gd name="connsiteX20" fmla="*/ 0 w 2732024"/>
                  <a:gd name="connsiteY20" fmla="*/ 1713966 h 1730535"/>
                  <a:gd name="connsiteX0" fmla="*/ 0 w 2685693"/>
                  <a:gd name="connsiteY0" fmla="*/ 1713966 h 1730535"/>
                  <a:gd name="connsiteX1" fmla="*/ 348863 w 2685693"/>
                  <a:gd name="connsiteY1" fmla="*/ 743237 h 1730535"/>
                  <a:gd name="connsiteX2" fmla="*/ 534540 w 2685693"/>
                  <a:gd name="connsiteY2" fmla="*/ 382026 h 1730535"/>
                  <a:gd name="connsiteX3" fmla="*/ 830478 w 2685693"/>
                  <a:gd name="connsiteY3" fmla="*/ 82119 h 1730535"/>
                  <a:gd name="connsiteX4" fmla="*/ 1345613 w 2685693"/>
                  <a:gd name="connsiteY4" fmla="*/ 23019 h 1730535"/>
                  <a:gd name="connsiteX5" fmla="*/ 1654781 w 2685693"/>
                  <a:gd name="connsiteY5" fmla="*/ 120048 h 1730535"/>
                  <a:gd name="connsiteX6" fmla="*/ 2667998 w 2685693"/>
                  <a:gd name="connsiteY6" fmla="*/ 568707 h 1730535"/>
                  <a:gd name="connsiteX7" fmla="*/ 2652170 w 2685693"/>
                  <a:gd name="connsiteY7" fmla="*/ 591978 h 1730535"/>
                  <a:gd name="connsiteX8" fmla="*/ 1695357 w 2685693"/>
                  <a:gd name="connsiteY8" fmla="*/ 178706 h 1730535"/>
                  <a:gd name="connsiteX9" fmla="*/ 1326207 w 2685693"/>
                  <a:gd name="connsiteY9" fmla="*/ 54333 h 1730535"/>
                  <a:gd name="connsiteX10" fmla="*/ 926184 w 2685693"/>
                  <a:gd name="connsiteY10" fmla="*/ 70652 h 1730535"/>
                  <a:gd name="connsiteX11" fmla="*/ 776671 w 2685693"/>
                  <a:gd name="connsiteY11" fmla="*/ 154890 h 1730535"/>
                  <a:gd name="connsiteX12" fmla="*/ 651857 w 2685693"/>
                  <a:gd name="connsiteY12" fmla="*/ 278823 h 1730535"/>
                  <a:gd name="connsiteX13" fmla="*/ 512929 w 2685693"/>
                  <a:gd name="connsiteY13" fmla="*/ 484788 h 1730535"/>
                  <a:gd name="connsiteX14" fmla="*/ 370915 w 2685693"/>
                  <a:gd name="connsiteY14" fmla="*/ 772787 h 1730535"/>
                  <a:gd name="connsiteX15" fmla="*/ 292851 w 2685693"/>
                  <a:gd name="connsiteY15" fmla="*/ 962434 h 1730535"/>
                  <a:gd name="connsiteX16" fmla="*/ 181267 w 2685693"/>
                  <a:gd name="connsiteY16" fmla="*/ 1267634 h 1730535"/>
                  <a:gd name="connsiteX17" fmla="*/ 116876 w 2685693"/>
                  <a:gd name="connsiteY17" fmla="*/ 1464337 h 1730535"/>
                  <a:gd name="connsiteX18" fmla="*/ 38812 w 2685693"/>
                  <a:gd name="connsiteY18" fmla="*/ 1708232 h 1730535"/>
                  <a:gd name="connsiteX19" fmla="*/ 31755 w 2685693"/>
                  <a:gd name="connsiteY19" fmla="*/ 1724992 h 1730535"/>
                  <a:gd name="connsiteX20" fmla="*/ 0 w 2685693"/>
                  <a:gd name="connsiteY20" fmla="*/ 1713966 h 1730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685693" h="1730535">
                    <a:moveTo>
                      <a:pt x="0" y="1713966"/>
                    </a:moveTo>
                    <a:cubicBezTo>
                      <a:pt x="106291" y="1386273"/>
                      <a:pt x="209053" y="1059022"/>
                      <a:pt x="348863" y="743237"/>
                    </a:cubicBezTo>
                    <a:cubicBezTo>
                      <a:pt x="403551" y="619746"/>
                      <a:pt x="456917" y="492727"/>
                      <a:pt x="534540" y="382026"/>
                    </a:cubicBezTo>
                    <a:cubicBezTo>
                      <a:pt x="615251" y="266473"/>
                      <a:pt x="707869" y="155331"/>
                      <a:pt x="830478" y="82119"/>
                    </a:cubicBezTo>
                    <a:cubicBezTo>
                      <a:pt x="984842" y="-9176"/>
                      <a:pt x="1174048" y="-17115"/>
                      <a:pt x="1345613" y="23019"/>
                    </a:cubicBezTo>
                    <a:cubicBezTo>
                      <a:pt x="1451021" y="47718"/>
                      <a:pt x="1434384" y="29100"/>
                      <a:pt x="1654781" y="120048"/>
                    </a:cubicBezTo>
                    <a:cubicBezTo>
                      <a:pt x="1875179" y="210996"/>
                      <a:pt x="2664028" y="561650"/>
                      <a:pt x="2667998" y="568707"/>
                    </a:cubicBezTo>
                    <a:cubicBezTo>
                      <a:pt x="2681670" y="576204"/>
                      <a:pt x="2706501" y="616262"/>
                      <a:pt x="2652170" y="591978"/>
                    </a:cubicBezTo>
                    <a:cubicBezTo>
                      <a:pt x="2492720" y="520709"/>
                      <a:pt x="2014295" y="316463"/>
                      <a:pt x="1695357" y="178706"/>
                    </a:cubicBezTo>
                    <a:cubicBezTo>
                      <a:pt x="1474363" y="89099"/>
                      <a:pt x="1454990" y="81237"/>
                      <a:pt x="1326207" y="54333"/>
                    </a:cubicBezTo>
                    <a:cubicBezTo>
                      <a:pt x="1193454" y="26548"/>
                      <a:pt x="1055408" y="25666"/>
                      <a:pt x="926184" y="70652"/>
                    </a:cubicBezTo>
                    <a:cubicBezTo>
                      <a:pt x="871936" y="89616"/>
                      <a:pt x="822098" y="118725"/>
                      <a:pt x="776671" y="154890"/>
                    </a:cubicBezTo>
                    <a:cubicBezTo>
                      <a:pt x="730362" y="191497"/>
                      <a:pt x="688904" y="232954"/>
                      <a:pt x="651857" y="278823"/>
                    </a:cubicBezTo>
                    <a:cubicBezTo>
                      <a:pt x="599814" y="343214"/>
                      <a:pt x="553505" y="412017"/>
                      <a:pt x="512929" y="484788"/>
                    </a:cubicBezTo>
                    <a:cubicBezTo>
                      <a:pt x="460446" y="578289"/>
                      <a:pt x="413254" y="674435"/>
                      <a:pt x="370915" y="772787"/>
                    </a:cubicBezTo>
                    <a:cubicBezTo>
                      <a:pt x="344011" y="835856"/>
                      <a:pt x="318431" y="898924"/>
                      <a:pt x="292851" y="962434"/>
                    </a:cubicBezTo>
                    <a:cubicBezTo>
                      <a:pt x="252716" y="1062991"/>
                      <a:pt x="217433" y="1165754"/>
                      <a:pt x="181267" y="1267634"/>
                    </a:cubicBezTo>
                    <a:cubicBezTo>
                      <a:pt x="158333" y="1332467"/>
                      <a:pt x="138046" y="1398623"/>
                      <a:pt x="116876" y="1464337"/>
                    </a:cubicBezTo>
                    <a:cubicBezTo>
                      <a:pt x="90854" y="1545489"/>
                      <a:pt x="63951" y="1626640"/>
                      <a:pt x="38812" y="1708232"/>
                    </a:cubicBezTo>
                    <a:cubicBezTo>
                      <a:pt x="37047" y="1713966"/>
                      <a:pt x="34842" y="1719700"/>
                      <a:pt x="31755" y="1724992"/>
                    </a:cubicBezTo>
                    <a:cubicBezTo>
                      <a:pt x="17201" y="1734695"/>
                      <a:pt x="9703" y="1732049"/>
                      <a:pt x="0" y="1713966"/>
                    </a:cubicBezTo>
                    <a:close/>
                  </a:path>
                </a:pathLst>
              </a:custGeom>
              <a:solidFill>
                <a:srgbClr val="030303"/>
              </a:solidFill>
              <a:ln w="4402"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B8C39335-A945-4025-2AE6-7CA117B87D76}"/>
                  </a:ext>
                </a:extLst>
              </p:cNvPr>
              <p:cNvSpPr/>
              <p:nvPr/>
            </p:nvSpPr>
            <p:spPr>
              <a:xfrm>
                <a:off x="4909570" y="3106205"/>
                <a:ext cx="255492" cy="2487454"/>
              </a:xfrm>
              <a:custGeom>
                <a:avLst/>
                <a:gdLst>
                  <a:gd name="connsiteX0" fmla="*/ 173777 w 186137"/>
                  <a:gd name="connsiteY0" fmla="*/ 2629479 h 2638532"/>
                  <a:gd name="connsiteX1" fmla="*/ 8 w 186137"/>
                  <a:gd name="connsiteY1" fmla="*/ 0 h 2638532"/>
                  <a:gd name="connsiteX2" fmla="*/ 14121 w 186137"/>
                  <a:gd name="connsiteY2" fmla="*/ 1764 h 2638532"/>
                  <a:gd name="connsiteX3" fmla="*/ 186126 w 186137"/>
                  <a:gd name="connsiteY3" fmla="*/ 2629038 h 2638532"/>
                  <a:gd name="connsiteX4" fmla="*/ 173777 w 186137"/>
                  <a:gd name="connsiteY4" fmla="*/ 2629479 h 2638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137" h="2638532">
                    <a:moveTo>
                      <a:pt x="173777" y="2629479"/>
                    </a:moveTo>
                    <a:cubicBezTo>
                      <a:pt x="172454" y="2615366"/>
                      <a:pt x="-1316" y="11908"/>
                      <a:pt x="8" y="0"/>
                    </a:cubicBezTo>
                    <a:cubicBezTo>
                      <a:pt x="4859" y="1323"/>
                      <a:pt x="9270" y="441"/>
                      <a:pt x="14121" y="1764"/>
                    </a:cubicBezTo>
                    <a:cubicBezTo>
                      <a:pt x="12357" y="26903"/>
                      <a:pt x="186126" y="2618012"/>
                      <a:pt x="186126" y="2629038"/>
                    </a:cubicBezTo>
                    <a:cubicBezTo>
                      <a:pt x="186567" y="2640946"/>
                      <a:pt x="174218" y="2642270"/>
                      <a:pt x="173777" y="2629479"/>
                    </a:cubicBezTo>
                    <a:close/>
                  </a:path>
                </a:pathLst>
              </a:custGeom>
              <a:solidFill>
                <a:srgbClr val="8D8D8D"/>
              </a:solidFill>
              <a:ln w="4402" cap="flat">
                <a:noFill/>
                <a:prstDash val="solid"/>
                <a:miter/>
              </a:ln>
            </p:spPr>
            <p:txBody>
              <a:bodyPr rtlCol="0" anchor="ctr"/>
              <a:lstStyle/>
              <a:p>
                <a:endParaRPr lang="en-US" dirty="0"/>
              </a:p>
            </p:txBody>
          </p:sp>
          <p:sp>
            <p:nvSpPr>
              <p:cNvPr id="58" name="Freeform: Shape 57">
                <a:extLst>
                  <a:ext uri="{FF2B5EF4-FFF2-40B4-BE49-F238E27FC236}">
                    <a16:creationId xmlns:a16="http://schemas.microsoft.com/office/drawing/2014/main" id="{867F3D55-9F9D-6590-0C8A-16B565B28726}"/>
                  </a:ext>
                </a:extLst>
              </p:cNvPr>
              <p:cNvSpPr/>
              <p:nvPr/>
            </p:nvSpPr>
            <p:spPr>
              <a:xfrm>
                <a:off x="1024137" y="3535246"/>
                <a:ext cx="253243" cy="105794"/>
              </a:xfrm>
              <a:custGeom>
                <a:avLst/>
                <a:gdLst>
                  <a:gd name="connsiteX0" fmla="*/ 195467 w 253243"/>
                  <a:gd name="connsiteY0" fmla="*/ 196 h 105794"/>
                  <a:gd name="connsiteX1" fmla="*/ 220606 w 253243"/>
                  <a:gd name="connsiteY1" fmla="*/ 196 h 105794"/>
                  <a:gd name="connsiteX2" fmla="*/ 253243 w 253243"/>
                  <a:gd name="connsiteY2" fmla="*/ 34156 h 105794"/>
                  <a:gd name="connsiteX3" fmla="*/ 252802 w 253243"/>
                  <a:gd name="connsiteY3" fmla="*/ 46946 h 105794"/>
                  <a:gd name="connsiteX4" fmla="*/ 210021 w 253243"/>
                  <a:gd name="connsiteY4" fmla="*/ 79583 h 105794"/>
                  <a:gd name="connsiteX5" fmla="*/ 76386 w 253243"/>
                  <a:gd name="connsiteY5" fmla="*/ 92373 h 105794"/>
                  <a:gd name="connsiteX6" fmla="*/ 29195 w 253243"/>
                  <a:gd name="connsiteY6" fmla="*/ 105163 h 105794"/>
                  <a:gd name="connsiteX7" fmla="*/ 527 w 253243"/>
                  <a:gd name="connsiteY7" fmla="*/ 75614 h 105794"/>
                  <a:gd name="connsiteX8" fmla="*/ 46837 w 253243"/>
                  <a:gd name="connsiteY8" fmla="*/ 24894 h 105794"/>
                  <a:gd name="connsiteX9" fmla="*/ 195467 w 253243"/>
                  <a:gd name="connsiteY9" fmla="*/ 196 h 105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3243" h="105794">
                    <a:moveTo>
                      <a:pt x="195467" y="196"/>
                    </a:moveTo>
                    <a:cubicBezTo>
                      <a:pt x="207375" y="196"/>
                      <a:pt x="213991" y="-245"/>
                      <a:pt x="220606" y="196"/>
                    </a:cubicBezTo>
                    <a:cubicBezTo>
                      <a:pt x="240894" y="1519"/>
                      <a:pt x="252361" y="13868"/>
                      <a:pt x="253243" y="34156"/>
                    </a:cubicBezTo>
                    <a:cubicBezTo>
                      <a:pt x="253243" y="38566"/>
                      <a:pt x="253243" y="42536"/>
                      <a:pt x="252802" y="46946"/>
                    </a:cubicBezTo>
                    <a:cubicBezTo>
                      <a:pt x="249715" y="79583"/>
                      <a:pt x="240894" y="89727"/>
                      <a:pt x="210021" y="79583"/>
                    </a:cubicBezTo>
                    <a:cubicBezTo>
                      <a:pt x="162389" y="63706"/>
                      <a:pt x="119608" y="76496"/>
                      <a:pt x="76386" y="92373"/>
                    </a:cubicBezTo>
                    <a:cubicBezTo>
                      <a:pt x="60950" y="98107"/>
                      <a:pt x="45072" y="102517"/>
                      <a:pt x="29195" y="105163"/>
                    </a:cubicBezTo>
                    <a:cubicBezTo>
                      <a:pt x="8025" y="108692"/>
                      <a:pt x="-2560" y="97225"/>
                      <a:pt x="527" y="75614"/>
                    </a:cubicBezTo>
                    <a:cubicBezTo>
                      <a:pt x="4938" y="48710"/>
                      <a:pt x="22138" y="32833"/>
                      <a:pt x="46837" y="24894"/>
                    </a:cubicBezTo>
                    <a:cubicBezTo>
                      <a:pt x="97115" y="8576"/>
                      <a:pt x="148717" y="3724"/>
                      <a:pt x="195467" y="196"/>
                    </a:cubicBezTo>
                    <a:close/>
                  </a:path>
                </a:pathLst>
              </a:custGeom>
              <a:solidFill>
                <a:srgbClr val="DEB4B2"/>
              </a:solidFill>
              <a:ln w="4402"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B47406D2-4C9D-5FEF-0FCA-A802078BE071}"/>
                  </a:ext>
                </a:extLst>
              </p:cNvPr>
              <p:cNvSpPr/>
              <p:nvPr/>
            </p:nvSpPr>
            <p:spPr>
              <a:xfrm>
                <a:off x="1197993" y="3561560"/>
                <a:ext cx="56894" cy="36706"/>
              </a:xfrm>
              <a:custGeom>
                <a:avLst/>
                <a:gdLst>
                  <a:gd name="connsiteX0" fmla="*/ 56894 w 56894"/>
                  <a:gd name="connsiteY0" fmla="*/ 8725 h 36706"/>
                  <a:gd name="connsiteX1" fmla="*/ 31755 w 56894"/>
                  <a:gd name="connsiteY1" fmla="*/ 5637 h 36706"/>
                  <a:gd name="connsiteX2" fmla="*/ 35724 w 56894"/>
                  <a:gd name="connsiteY2" fmla="*/ 32100 h 36706"/>
                  <a:gd name="connsiteX3" fmla="*/ 0 w 56894"/>
                  <a:gd name="connsiteY3" fmla="*/ 29454 h 36706"/>
                  <a:gd name="connsiteX4" fmla="*/ 18083 w 56894"/>
                  <a:gd name="connsiteY4" fmla="*/ 32100 h 36706"/>
                  <a:gd name="connsiteX5" fmla="*/ 19406 w 56894"/>
                  <a:gd name="connsiteY5" fmla="*/ 6961 h 36706"/>
                  <a:gd name="connsiteX6" fmla="*/ 56894 w 56894"/>
                  <a:gd name="connsiteY6" fmla="*/ 8725 h 3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894" h="36706">
                    <a:moveTo>
                      <a:pt x="56894" y="8725"/>
                    </a:moveTo>
                    <a:cubicBezTo>
                      <a:pt x="49838" y="5196"/>
                      <a:pt x="42340" y="3873"/>
                      <a:pt x="31755" y="5637"/>
                    </a:cubicBezTo>
                    <a:cubicBezTo>
                      <a:pt x="39253" y="14458"/>
                      <a:pt x="44545" y="25484"/>
                      <a:pt x="35724" y="32100"/>
                    </a:cubicBezTo>
                    <a:cubicBezTo>
                      <a:pt x="26462" y="39598"/>
                      <a:pt x="13672" y="37392"/>
                      <a:pt x="0" y="29454"/>
                    </a:cubicBezTo>
                    <a:cubicBezTo>
                      <a:pt x="8380" y="30777"/>
                      <a:pt x="13231" y="31218"/>
                      <a:pt x="18083" y="32100"/>
                    </a:cubicBezTo>
                    <a:cubicBezTo>
                      <a:pt x="26462" y="23720"/>
                      <a:pt x="3528" y="14899"/>
                      <a:pt x="19406" y="6961"/>
                    </a:cubicBezTo>
                    <a:cubicBezTo>
                      <a:pt x="32196" y="345"/>
                      <a:pt x="44986" y="-5389"/>
                      <a:pt x="56894" y="8725"/>
                    </a:cubicBezTo>
                    <a:close/>
                  </a:path>
                </a:pathLst>
              </a:custGeom>
              <a:solidFill>
                <a:srgbClr val="3F3536"/>
              </a:solidFill>
              <a:ln w="4402"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FB8D5679-6BA3-D4CB-7868-76163F03852D}"/>
                  </a:ext>
                </a:extLst>
              </p:cNvPr>
              <p:cNvSpPr/>
              <p:nvPr/>
            </p:nvSpPr>
            <p:spPr>
              <a:xfrm>
                <a:off x="1074502" y="3586255"/>
                <a:ext cx="44189" cy="27730"/>
              </a:xfrm>
              <a:custGeom>
                <a:avLst/>
                <a:gdLst>
                  <a:gd name="connsiteX0" fmla="*/ 441 w 44189"/>
                  <a:gd name="connsiteY0" fmla="*/ 6083 h 27730"/>
                  <a:gd name="connsiteX1" fmla="*/ 41458 w 44189"/>
                  <a:gd name="connsiteY1" fmla="*/ 4319 h 27730"/>
                  <a:gd name="connsiteX2" fmla="*/ 43222 w 44189"/>
                  <a:gd name="connsiteY2" fmla="*/ 6524 h 27730"/>
                  <a:gd name="connsiteX3" fmla="*/ 39694 w 44189"/>
                  <a:gd name="connsiteY3" fmla="*/ 26812 h 27730"/>
                  <a:gd name="connsiteX4" fmla="*/ 0 w 44189"/>
                  <a:gd name="connsiteY4" fmla="*/ 21519 h 27730"/>
                  <a:gd name="connsiteX5" fmla="*/ 22052 w 44189"/>
                  <a:gd name="connsiteY5" fmla="*/ 6083 h 27730"/>
                  <a:gd name="connsiteX6" fmla="*/ 441 w 44189"/>
                  <a:gd name="connsiteY6" fmla="*/ 6083 h 27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9" h="27730">
                    <a:moveTo>
                      <a:pt x="441" y="6083"/>
                    </a:moveTo>
                    <a:cubicBezTo>
                      <a:pt x="13672" y="-5384"/>
                      <a:pt x="27786" y="2555"/>
                      <a:pt x="41458" y="4319"/>
                    </a:cubicBezTo>
                    <a:cubicBezTo>
                      <a:pt x="42340" y="4319"/>
                      <a:pt x="45868" y="5201"/>
                      <a:pt x="43222" y="6524"/>
                    </a:cubicBezTo>
                    <a:cubicBezTo>
                      <a:pt x="31314" y="11816"/>
                      <a:pt x="52043" y="22401"/>
                      <a:pt x="39694" y="26812"/>
                    </a:cubicBezTo>
                    <a:cubicBezTo>
                      <a:pt x="33519" y="29017"/>
                      <a:pt x="14554" y="27253"/>
                      <a:pt x="0" y="21519"/>
                    </a:cubicBezTo>
                    <a:cubicBezTo>
                      <a:pt x="30432" y="27694"/>
                      <a:pt x="11908" y="14022"/>
                      <a:pt x="22052" y="6083"/>
                    </a:cubicBezTo>
                    <a:cubicBezTo>
                      <a:pt x="14554" y="2114"/>
                      <a:pt x="7498" y="5201"/>
                      <a:pt x="441" y="6083"/>
                    </a:cubicBezTo>
                    <a:close/>
                  </a:path>
                </a:pathLst>
              </a:custGeom>
              <a:solidFill>
                <a:srgbClr val="362F2D"/>
              </a:solidFill>
              <a:ln w="4402"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4D143FA0-1B6C-47D4-BF7C-374D32C98610}"/>
                  </a:ext>
                </a:extLst>
              </p:cNvPr>
              <p:cNvSpPr/>
              <p:nvPr/>
            </p:nvSpPr>
            <p:spPr>
              <a:xfrm>
                <a:off x="1057301" y="3565365"/>
                <a:ext cx="69243" cy="13740"/>
              </a:xfrm>
              <a:custGeom>
                <a:avLst/>
                <a:gdLst>
                  <a:gd name="connsiteX0" fmla="*/ 0 w 69243"/>
                  <a:gd name="connsiteY0" fmla="*/ 12417 h 13740"/>
                  <a:gd name="connsiteX1" fmla="*/ 69243 w 69243"/>
                  <a:gd name="connsiteY1" fmla="*/ 13740 h 13740"/>
                  <a:gd name="connsiteX2" fmla="*/ 0 w 69243"/>
                  <a:gd name="connsiteY2" fmla="*/ 12417 h 13740"/>
                </a:gdLst>
                <a:ahLst/>
                <a:cxnLst>
                  <a:cxn ang="0">
                    <a:pos x="connsiteX0" y="connsiteY0"/>
                  </a:cxn>
                  <a:cxn ang="0">
                    <a:pos x="connsiteX1" y="connsiteY1"/>
                  </a:cxn>
                  <a:cxn ang="0">
                    <a:pos x="connsiteX2" y="connsiteY2"/>
                  </a:cxn>
                </a:cxnLst>
                <a:rect l="l" t="t" r="r" b="b"/>
                <a:pathLst>
                  <a:path w="69243" h="13740">
                    <a:moveTo>
                      <a:pt x="0" y="12417"/>
                    </a:moveTo>
                    <a:cubicBezTo>
                      <a:pt x="22493" y="-4783"/>
                      <a:pt x="44986" y="-3901"/>
                      <a:pt x="69243" y="13740"/>
                    </a:cubicBezTo>
                    <a:cubicBezTo>
                      <a:pt x="45868" y="5802"/>
                      <a:pt x="22934" y="68"/>
                      <a:pt x="0" y="12417"/>
                    </a:cubicBezTo>
                    <a:close/>
                  </a:path>
                </a:pathLst>
              </a:custGeom>
              <a:solidFill>
                <a:srgbClr val="5D3A38"/>
              </a:solidFill>
              <a:ln w="4402"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BFB6C4E6-3AF5-1636-EFA4-F1A5719F3DF4}"/>
                  </a:ext>
                </a:extLst>
              </p:cNvPr>
              <p:cNvSpPr/>
              <p:nvPr/>
            </p:nvSpPr>
            <p:spPr>
              <a:xfrm>
                <a:off x="1208137" y="3540800"/>
                <a:ext cx="39693" cy="13166"/>
              </a:xfrm>
              <a:custGeom>
                <a:avLst/>
                <a:gdLst>
                  <a:gd name="connsiteX0" fmla="*/ 39694 w 39693"/>
                  <a:gd name="connsiteY0" fmla="*/ 2140 h 13166"/>
                  <a:gd name="connsiteX1" fmla="*/ 0 w 39693"/>
                  <a:gd name="connsiteY1" fmla="*/ 13166 h 13166"/>
                  <a:gd name="connsiteX2" fmla="*/ 39694 w 39693"/>
                  <a:gd name="connsiteY2" fmla="*/ 2140 h 13166"/>
                </a:gdLst>
                <a:ahLst/>
                <a:cxnLst>
                  <a:cxn ang="0">
                    <a:pos x="connsiteX0" y="connsiteY0"/>
                  </a:cxn>
                  <a:cxn ang="0">
                    <a:pos x="connsiteX1" y="connsiteY1"/>
                  </a:cxn>
                  <a:cxn ang="0">
                    <a:pos x="connsiteX2" y="connsiteY2"/>
                  </a:cxn>
                </a:cxnLst>
                <a:rect l="l" t="t" r="r" b="b"/>
                <a:pathLst>
                  <a:path w="39693" h="13166">
                    <a:moveTo>
                      <a:pt x="39694" y="2140"/>
                    </a:moveTo>
                    <a:cubicBezTo>
                      <a:pt x="26462" y="5227"/>
                      <a:pt x="12349" y="5227"/>
                      <a:pt x="0" y="13166"/>
                    </a:cubicBezTo>
                    <a:cubicBezTo>
                      <a:pt x="10585" y="-1388"/>
                      <a:pt x="24698" y="-1829"/>
                      <a:pt x="39694" y="2140"/>
                    </a:cubicBezTo>
                    <a:close/>
                  </a:path>
                </a:pathLst>
              </a:custGeom>
              <a:solidFill>
                <a:srgbClr val="654343"/>
              </a:solidFill>
              <a:ln w="4402"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5DC5373A-EC9E-E0AB-E1F3-9E8236FFF00A}"/>
                  </a:ext>
                </a:extLst>
              </p:cNvPr>
              <p:cNvSpPr/>
              <p:nvPr/>
            </p:nvSpPr>
            <p:spPr>
              <a:xfrm>
                <a:off x="5108548" y="5579443"/>
                <a:ext cx="349104" cy="693425"/>
              </a:xfrm>
              <a:custGeom>
                <a:avLst/>
                <a:gdLst>
                  <a:gd name="connsiteX0" fmla="*/ 347539 w 349104"/>
                  <a:gd name="connsiteY0" fmla="*/ 491318 h 693425"/>
                  <a:gd name="connsiteX1" fmla="*/ 329457 w 349104"/>
                  <a:gd name="connsiteY1" fmla="*/ 486026 h 693425"/>
                  <a:gd name="connsiteX2" fmla="*/ 284912 w 349104"/>
                  <a:gd name="connsiteY2" fmla="*/ 538510 h 693425"/>
                  <a:gd name="connsiteX3" fmla="*/ 293733 w 349104"/>
                  <a:gd name="connsiteY3" fmla="*/ 555269 h 693425"/>
                  <a:gd name="connsiteX4" fmla="*/ 305200 w 349104"/>
                  <a:gd name="connsiteY4" fmla="*/ 572029 h 693425"/>
                  <a:gd name="connsiteX5" fmla="*/ 254039 w 349104"/>
                  <a:gd name="connsiteY5" fmla="*/ 637744 h 693425"/>
                  <a:gd name="connsiteX6" fmla="*/ 188324 w 349104"/>
                  <a:gd name="connsiteY6" fmla="*/ 654062 h 693425"/>
                  <a:gd name="connsiteX7" fmla="*/ 68361 w 349104"/>
                  <a:gd name="connsiteY7" fmla="*/ 518663 h 693425"/>
                  <a:gd name="connsiteX8" fmla="*/ 67920 w 349104"/>
                  <a:gd name="connsiteY8" fmla="*/ 202437 h 693425"/>
                  <a:gd name="connsiteX9" fmla="*/ 59982 w 349104"/>
                  <a:gd name="connsiteY9" fmla="*/ 193617 h 693425"/>
                  <a:gd name="connsiteX10" fmla="*/ 59982 w 349104"/>
                  <a:gd name="connsiteY10" fmla="*/ 96588 h 693425"/>
                  <a:gd name="connsiteX11" fmla="*/ 97911 w 349104"/>
                  <a:gd name="connsiteY11" fmla="*/ 48956 h 693425"/>
                  <a:gd name="connsiteX12" fmla="*/ 48956 w 349104"/>
                  <a:gd name="connsiteY12" fmla="*/ 0 h 693425"/>
                  <a:gd name="connsiteX13" fmla="*/ 0 w 349104"/>
                  <a:gd name="connsiteY13" fmla="*/ 48956 h 693425"/>
                  <a:gd name="connsiteX14" fmla="*/ 37930 w 349104"/>
                  <a:gd name="connsiteY14" fmla="*/ 96588 h 693425"/>
                  <a:gd name="connsiteX15" fmla="*/ 37930 w 349104"/>
                  <a:gd name="connsiteY15" fmla="*/ 193617 h 693425"/>
                  <a:gd name="connsiteX16" fmla="*/ 29991 w 349104"/>
                  <a:gd name="connsiteY16" fmla="*/ 202437 h 693425"/>
                  <a:gd name="connsiteX17" fmla="*/ 31314 w 349104"/>
                  <a:gd name="connsiteY17" fmla="*/ 536746 h 693425"/>
                  <a:gd name="connsiteX18" fmla="*/ 111142 w 349104"/>
                  <a:gd name="connsiteY18" fmla="*/ 669940 h 693425"/>
                  <a:gd name="connsiteX19" fmla="*/ 277855 w 349104"/>
                  <a:gd name="connsiteY19" fmla="*/ 667293 h 693425"/>
                  <a:gd name="connsiteX20" fmla="*/ 320636 w 349104"/>
                  <a:gd name="connsiteY20" fmla="*/ 626277 h 693425"/>
                  <a:gd name="connsiteX21" fmla="*/ 347539 w 349104"/>
                  <a:gd name="connsiteY21" fmla="*/ 491318 h 693425"/>
                  <a:gd name="connsiteX22" fmla="*/ 25580 w 349104"/>
                  <a:gd name="connsiteY22" fmla="*/ 49838 h 693425"/>
                  <a:gd name="connsiteX23" fmla="*/ 49397 w 349104"/>
                  <a:gd name="connsiteY23" fmla="*/ 26021 h 693425"/>
                  <a:gd name="connsiteX24" fmla="*/ 73213 w 349104"/>
                  <a:gd name="connsiteY24" fmla="*/ 49838 h 693425"/>
                  <a:gd name="connsiteX25" fmla="*/ 49397 w 349104"/>
                  <a:gd name="connsiteY25" fmla="*/ 73654 h 693425"/>
                  <a:gd name="connsiteX26" fmla="*/ 25580 w 349104"/>
                  <a:gd name="connsiteY26" fmla="*/ 49838 h 69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49104" h="693425">
                    <a:moveTo>
                      <a:pt x="347539" y="491318"/>
                    </a:moveTo>
                    <a:cubicBezTo>
                      <a:pt x="346657" y="478087"/>
                      <a:pt x="338719" y="475882"/>
                      <a:pt x="329457" y="486026"/>
                    </a:cubicBezTo>
                    <a:cubicBezTo>
                      <a:pt x="313579" y="502785"/>
                      <a:pt x="298584" y="520427"/>
                      <a:pt x="284912" y="538510"/>
                    </a:cubicBezTo>
                    <a:cubicBezTo>
                      <a:pt x="276091" y="550418"/>
                      <a:pt x="279178" y="555710"/>
                      <a:pt x="293733" y="555269"/>
                    </a:cubicBezTo>
                    <a:cubicBezTo>
                      <a:pt x="307846" y="554828"/>
                      <a:pt x="309169" y="561444"/>
                      <a:pt x="305200" y="572029"/>
                    </a:cubicBezTo>
                    <a:cubicBezTo>
                      <a:pt x="295938" y="599814"/>
                      <a:pt x="280060" y="622748"/>
                      <a:pt x="254039" y="637744"/>
                    </a:cubicBezTo>
                    <a:cubicBezTo>
                      <a:pt x="233310" y="648329"/>
                      <a:pt x="212140" y="655826"/>
                      <a:pt x="188324" y="654062"/>
                    </a:cubicBezTo>
                    <a:cubicBezTo>
                      <a:pt x="116876" y="648770"/>
                      <a:pt x="66156" y="593199"/>
                      <a:pt x="68361" y="518663"/>
                    </a:cubicBezTo>
                    <a:cubicBezTo>
                      <a:pt x="69243" y="489995"/>
                      <a:pt x="67920" y="202437"/>
                      <a:pt x="67920" y="202437"/>
                    </a:cubicBezTo>
                    <a:cubicBezTo>
                      <a:pt x="67920" y="198027"/>
                      <a:pt x="64392" y="194058"/>
                      <a:pt x="59982" y="193617"/>
                    </a:cubicBezTo>
                    <a:lnTo>
                      <a:pt x="59982" y="96588"/>
                    </a:lnTo>
                    <a:cubicBezTo>
                      <a:pt x="81592" y="91736"/>
                      <a:pt x="97911" y="72331"/>
                      <a:pt x="97911" y="48956"/>
                    </a:cubicBezTo>
                    <a:cubicBezTo>
                      <a:pt x="97911" y="22052"/>
                      <a:pt x="75859" y="0"/>
                      <a:pt x="48956" y="0"/>
                    </a:cubicBezTo>
                    <a:cubicBezTo>
                      <a:pt x="22052" y="0"/>
                      <a:pt x="0" y="22052"/>
                      <a:pt x="0" y="48956"/>
                    </a:cubicBezTo>
                    <a:cubicBezTo>
                      <a:pt x="0" y="71890"/>
                      <a:pt x="16319" y="91295"/>
                      <a:pt x="37930" y="96588"/>
                    </a:cubicBezTo>
                    <a:lnTo>
                      <a:pt x="37930" y="193617"/>
                    </a:lnTo>
                    <a:cubicBezTo>
                      <a:pt x="33519" y="194058"/>
                      <a:pt x="29991" y="197586"/>
                      <a:pt x="29991" y="202437"/>
                    </a:cubicBezTo>
                    <a:cubicBezTo>
                      <a:pt x="29991" y="202437"/>
                      <a:pt x="31314" y="509401"/>
                      <a:pt x="31314" y="536746"/>
                    </a:cubicBezTo>
                    <a:cubicBezTo>
                      <a:pt x="31755" y="595845"/>
                      <a:pt x="58217" y="641713"/>
                      <a:pt x="111142" y="669940"/>
                    </a:cubicBezTo>
                    <a:cubicBezTo>
                      <a:pt x="166713" y="699930"/>
                      <a:pt x="222725" y="703458"/>
                      <a:pt x="277855" y="667293"/>
                    </a:cubicBezTo>
                    <a:cubicBezTo>
                      <a:pt x="294615" y="655826"/>
                      <a:pt x="308728" y="643036"/>
                      <a:pt x="320636" y="626277"/>
                    </a:cubicBezTo>
                    <a:cubicBezTo>
                      <a:pt x="351068" y="585701"/>
                      <a:pt x="351068" y="538951"/>
                      <a:pt x="347539" y="491318"/>
                    </a:cubicBezTo>
                    <a:close/>
                    <a:moveTo>
                      <a:pt x="25580" y="49838"/>
                    </a:moveTo>
                    <a:cubicBezTo>
                      <a:pt x="25580" y="36607"/>
                      <a:pt x="36165" y="26021"/>
                      <a:pt x="49397" y="26021"/>
                    </a:cubicBezTo>
                    <a:cubicBezTo>
                      <a:pt x="62628" y="26021"/>
                      <a:pt x="73213" y="36607"/>
                      <a:pt x="73213" y="49838"/>
                    </a:cubicBezTo>
                    <a:cubicBezTo>
                      <a:pt x="73213" y="63069"/>
                      <a:pt x="62628" y="73654"/>
                      <a:pt x="49397" y="73654"/>
                    </a:cubicBezTo>
                    <a:cubicBezTo>
                      <a:pt x="36165" y="73654"/>
                      <a:pt x="25580" y="63069"/>
                      <a:pt x="25580" y="49838"/>
                    </a:cubicBezTo>
                    <a:close/>
                  </a:path>
                </a:pathLst>
              </a:custGeom>
              <a:solidFill>
                <a:srgbClr val="010101"/>
              </a:solidFill>
              <a:ln w="4402" cap="flat">
                <a:noFill/>
                <a:prstDash val="solid"/>
                <a:miter/>
              </a:ln>
            </p:spPr>
            <p:txBody>
              <a:bodyPr rtlCol="0" anchor="ctr"/>
              <a:lstStyle/>
              <a:p>
                <a:endParaRPr lang="en-US" dirty="0"/>
              </a:p>
            </p:txBody>
          </p:sp>
        </p:grpSp>
        <p:sp>
          <p:nvSpPr>
            <p:cNvPr id="51" name="&quot;Not Allowed&quot; Symbol 50">
              <a:extLst>
                <a:ext uri="{FF2B5EF4-FFF2-40B4-BE49-F238E27FC236}">
                  <a16:creationId xmlns:a16="http://schemas.microsoft.com/office/drawing/2014/main" id="{F9326524-7D17-E982-FE83-2329D60EA0D8}"/>
                </a:ext>
              </a:extLst>
            </p:cNvPr>
            <p:cNvSpPr/>
            <p:nvPr/>
          </p:nvSpPr>
          <p:spPr>
            <a:xfrm>
              <a:off x="461598" y="1606416"/>
              <a:ext cx="598062" cy="598062"/>
            </a:xfrm>
            <a:prstGeom prst="noSmoking">
              <a:avLst>
                <a:gd name="adj" fmla="val 689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04" name="TextBox 703">
            <a:extLst>
              <a:ext uri="{FF2B5EF4-FFF2-40B4-BE49-F238E27FC236}">
                <a16:creationId xmlns:a16="http://schemas.microsoft.com/office/drawing/2014/main" id="{63A18FF1-0AA0-80D0-E769-8FB93A134059}"/>
              </a:ext>
            </a:extLst>
          </p:cNvPr>
          <p:cNvSpPr txBox="1"/>
          <p:nvPr/>
        </p:nvSpPr>
        <p:spPr>
          <a:xfrm>
            <a:off x="1221195" y="4316172"/>
            <a:ext cx="1937509" cy="369332"/>
          </a:xfrm>
          <a:prstGeom prst="rect">
            <a:avLst/>
          </a:prstGeom>
          <a:noFill/>
        </p:spPr>
        <p:txBody>
          <a:bodyPr wrap="square" rtlCol="0">
            <a:spAutoFit/>
          </a:bodyPr>
          <a:lstStyle/>
          <a:p>
            <a:r>
              <a:rPr lang="en-US" b="1" dirty="0"/>
              <a:t>Foreign states</a:t>
            </a:r>
            <a:endParaRPr lang="en-ZA" b="1" dirty="0"/>
          </a:p>
        </p:txBody>
      </p:sp>
      <p:sp>
        <p:nvSpPr>
          <p:cNvPr id="705" name="TextBox 704">
            <a:extLst>
              <a:ext uri="{FF2B5EF4-FFF2-40B4-BE49-F238E27FC236}">
                <a16:creationId xmlns:a16="http://schemas.microsoft.com/office/drawing/2014/main" id="{D3348023-A524-95F5-59A7-E574CEE807A2}"/>
              </a:ext>
            </a:extLst>
          </p:cNvPr>
          <p:cNvSpPr txBox="1"/>
          <p:nvPr/>
        </p:nvSpPr>
        <p:spPr>
          <a:xfrm>
            <a:off x="1221195" y="5178130"/>
            <a:ext cx="2199250" cy="369332"/>
          </a:xfrm>
          <a:prstGeom prst="rect">
            <a:avLst/>
          </a:prstGeom>
          <a:noFill/>
        </p:spPr>
        <p:txBody>
          <a:bodyPr wrap="square" rtlCol="0">
            <a:spAutoFit/>
          </a:bodyPr>
          <a:lstStyle/>
          <a:p>
            <a:r>
              <a:rPr lang="en-US" b="1" dirty="0"/>
              <a:t>Extremist Groups</a:t>
            </a:r>
            <a:endParaRPr lang="en-ZA" b="1" dirty="0"/>
          </a:p>
        </p:txBody>
      </p:sp>
      <p:sp>
        <p:nvSpPr>
          <p:cNvPr id="706" name="TextBox 705">
            <a:extLst>
              <a:ext uri="{FF2B5EF4-FFF2-40B4-BE49-F238E27FC236}">
                <a16:creationId xmlns:a16="http://schemas.microsoft.com/office/drawing/2014/main" id="{3CB8839D-76C6-9769-387D-70F4D5C6F896}"/>
              </a:ext>
            </a:extLst>
          </p:cNvPr>
          <p:cNvSpPr txBox="1"/>
          <p:nvPr/>
        </p:nvSpPr>
        <p:spPr>
          <a:xfrm>
            <a:off x="1494673" y="6110129"/>
            <a:ext cx="1463040" cy="369332"/>
          </a:xfrm>
          <a:prstGeom prst="rect">
            <a:avLst/>
          </a:prstGeom>
          <a:noFill/>
        </p:spPr>
        <p:txBody>
          <a:bodyPr wrap="square" rtlCol="0">
            <a:spAutoFit/>
          </a:bodyPr>
          <a:lstStyle/>
          <a:p>
            <a:r>
              <a:rPr lang="en-US" b="1" dirty="0"/>
              <a:t>Scammers</a:t>
            </a:r>
            <a:endParaRPr lang="en-ZA" b="1" dirty="0"/>
          </a:p>
        </p:txBody>
      </p:sp>
      <p:sp>
        <p:nvSpPr>
          <p:cNvPr id="707" name="TextBox 706">
            <a:extLst>
              <a:ext uri="{FF2B5EF4-FFF2-40B4-BE49-F238E27FC236}">
                <a16:creationId xmlns:a16="http://schemas.microsoft.com/office/drawing/2014/main" id="{14465C6F-B600-4E74-B8BF-05B399CFF5B4}"/>
              </a:ext>
            </a:extLst>
          </p:cNvPr>
          <p:cNvSpPr txBox="1"/>
          <p:nvPr/>
        </p:nvSpPr>
        <p:spPr>
          <a:xfrm>
            <a:off x="203344" y="3603010"/>
            <a:ext cx="3113649" cy="338554"/>
          </a:xfrm>
          <a:prstGeom prst="rect">
            <a:avLst/>
          </a:prstGeom>
          <a:noFill/>
        </p:spPr>
        <p:txBody>
          <a:bodyPr wrap="square" rtlCol="0">
            <a:spAutoFit/>
          </a:bodyPr>
          <a:lstStyle/>
          <a:p>
            <a:r>
              <a:rPr lang="en-US" sz="1600" b="1" dirty="0"/>
              <a:t>Who spreads Disinformation</a:t>
            </a:r>
            <a:endParaRPr lang="en-ZA" sz="1600" b="1" dirty="0"/>
          </a:p>
        </p:txBody>
      </p:sp>
    </p:spTree>
    <p:extLst>
      <p:ext uri="{BB962C8B-B14F-4D97-AF65-F5344CB8AC3E}">
        <p14:creationId xmlns:p14="http://schemas.microsoft.com/office/powerpoint/2010/main" val="1441458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47C76-2E74-4345-B601-F00A1BACFCE9}"/>
              </a:ext>
            </a:extLst>
          </p:cNvPr>
          <p:cNvSpPr>
            <a:spLocks noGrp="1"/>
          </p:cNvSpPr>
          <p:nvPr>
            <p:ph type="title"/>
          </p:nvPr>
        </p:nvSpPr>
        <p:spPr>
          <a:xfrm>
            <a:off x="758511" y="75166"/>
            <a:ext cx="10392480" cy="439200"/>
          </a:xfrm>
        </p:spPr>
        <p:txBody>
          <a:bodyPr/>
          <a:lstStyle/>
          <a:p>
            <a:pPr algn="ctr"/>
            <a:r>
              <a:rPr lang="en-US" dirty="0">
                <a:latin typeface="+mn-lt"/>
              </a:rPr>
              <a:t>Disinformation Vs Cybersecurity </a:t>
            </a:r>
            <a:endParaRPr lang="en-IN" dirty="0">
              <a:latin typeface="+mn-lt"/>
            </a:endParaRPr>
          </a:p>
        </p:txBody>
      </p:sp>
      <p:grpSp>
        <p:nvGrpSpPr>
          <p:cNvPr id="22" name="Group 21">
            <a:extLst>
              <a:ext uri="{FF2B5EF4-FFF2-40B4-BE49-F238E27FC236}">
                <a16:creationId xmlns:a16="http://schemas.microsoft.com/office/drawing/2014/main" id="{6D4FBE21-87E3-A27A-F592-EB1EA1C4F797}"/>
              </a:ext>
            </a:extLst>
          </p:cNvPr>
          <p:cNvGrpSpPr>
            <a:grpSpLocks noChangeAspect="1"/>
          </p:cNvGrpSpPr>
          <p:nvPr/>
        </p:nvGrpSpPr>
        <p:grpSpPr>
          <a:xfrm>
            <a:off x="203758" y="786342"/>
            <a:ext cx="11416156" cy="5731984"/>
            <a:chOff x="181300" y="959560"/>
            <a:chExt cx="8781401" cy="4847775"/>
          </a:xfrm>
        </p:grpSpPr>
        <p:sp>
          <p:nvSpPr>
            <p:cNvPr id="100" name="TextBox 99">
              <a:extLst>
                <a:ext uri="{FF2B5EF4-FFF2-40B4-BE49-F238E27FC236}">
                  <a16:creationId xmlns:a16="http://schemas.microsoft.com/office/drawing/2014/main" id="{2B8B8CDA-814E-F93E-6063-34FA47FDE6FD}"/>
                </a:ext>
              </a:extLst>
            </p:cNvPr>
            <p:cNvSpPr txBox="1"/>
            <p:nvPr/>
          </p:nvSpPr>
          <p:spPr>
            <a:xfrm flipH="1">
              <a:off x="5826438" y="1141770"/>
              <a:ext cx="2270841" cy="624719"/>
            </a:xfrm>
            <a:prstGeom prst="rect">
              <a:avLst/>
            </a:prstGeom>
            <a:noFill/>
          </p:spPr>
          <p:txBody>
            <a:bodyPr wrap="square" anchor="ctr">
              <a:spAutoFit/>
            </a:bodyPr>
            <a:lstStyle/>
            <a:p>
              <a:r>
                <a:rPr lang="en-US" sz="1400" b="1" i="1" dirty="0"/>
                <a:t>Disinformation</a:t>
              </a:r>
              <a:r>
                <a:rPr lang="en-US" sz="1400" i="1" dirty="0"/>
                <a:t> is an attack and compromise of our cognitive being.</a:t>
              </a:r>
            </a:p>
          </p:txBody>
        </p:sp>
        <p:sp>
          <p:nvSpPr>
            <p:cNvPr id="101" name="Rectangle: Rounded Corners 100">
              <a:extLst>
                <a:ext uri="{FF2B5EF4-FFF2-40B4-BE49-F238E27FC236}">
                  <a16:creationId xmlns:a16="http://schemas.microsoft.com/office/drawing/2014/main" id="{F03B6876-9D67-527F-CDCD-5024A325FC18}"/>
                </a:ext>
              </a:extLst>
            </p:cNvPr>
            <p:cNvSpPr/>
            <p:nvPr/>
          </p:nvSpPr>
          <p:spPr bwMode="auto">
            <a:xfrm rot="5400000" flipH="1">
              <a:off x="5491143" y="1431270"/>
              <a:ext cx="640080" cy="45719"/>
            </a:xfrm>
            <a:prstGeom prst="roundRect">
              <a:avLst>
                <a:gd name="adj" fmla="val 50000"/>
              </a:avLst>
            </a:prstGeom>
            <a:solidFill>
              <a:schemeClr val="accent3">
                <a:lumMod val="75000"/>
              </a:schemeClr>
            </a:solidFill>
            <a:ln>
              <a:noFill/>
            </a:ln>
          </p:spPr>
          <p:txBody>
            <a:bodyPr vert="horz" wrap="square" lIns="91440" tIns="45720" rIns="91440" bIns="45720" numCol="1" rtlCol="0" anchor="t" anchorCtr="0" compatLnSpc="1">
              <a:prstTxWarp prst="textNoShape">
                <a:avLst/>
              </a:prstTxWarp>
            </a:bodyPr>
            <a:lstStyle/>
            <a:p>
              <a:pPr algn="ctr"/>
              <a:endParaRPr lang="en-US"/>
            </a:p>
          </p:txBody>
        </p:sp>
        <p:sp>
          <p:nvSpPr>
            <p:cNvPr id="97" name="TextBox 96">
              <a:extLst>
                <a:ext uri="{FF2B5EF4-FFF2-40B4-BE49-F238E27FC236}">
                  <a16:creationId xmlns:a16="http://schemas.microsoft.com/office/drawing/2014/main" id="{836129FB-2DE9-44BA-69F7-72278DD94C8E}"/>
                </a:ext>
              </a:extLst>
            </p:cNvPr>
            <p:cNvSpPr txBox="1"/>
            <p:nvPr/>
          </p:nvSpPr>
          <p:spPr>
            <a:xfrm flipH="1">
              <a:off x="6691860" y="1911723"/>
              <a:ext cx="2270841" cy="1717975"/>
            </a:xfrm>
            <a:prstGeom prst="rect">
              <a:avLst/>
            </a:prstGeom>
            <a:noFill/>
          </p:spPr>
          <p:txBody>
            <a:bodyPr wrap="square" anchor="ctr">
              <a:spAutoFit/>
            </a:bodyPr>
            <a:lstStyle/>
            <a:p>
              <a:pPr algn="just"/>
              <a:r>
                <a:rPr lang="en-US" sz="1400" b="1" i="1" dirty="0"/>
                <a:t>Nation-state actors </a:t>
              </a:r>
              <a:r>
                <a:rPr lang="en-US" sz="1400" i="1" dirty="0"/>
                <a:t>with geopolitical aspirations, ideological believers, violent extremists, and economically motivated enterprises manipulate information to create social discord, increase polarization, and in some cases, influence the election outcome.</a:t>
              </a:r>
            </a:p>
          </p:txBody>
        </p:sp>
        <p:sp>
          <p:nvSpPr>
            <p:cNvPr id="98" name="Rectangle: Rounded Corners 97">
              <a:extLst>
                <a:ext uri="{FF2B5EF4-FFF2-40B4-BE49-F238E27FC236}">
                  <a16:creationId xmlns:a16="http://schemas.microsoft.com/office/drawing/2014/main" id="{D308270E-BF5E-338E-1E4E-90CF39F1CA96}"/>
                </a:ext>
              </a:extLst>
            </p:cNvPr>
            <p:cNvSpPr/>
            <p:nvPr/>
          </p:nvSpPr>
          <p:spPr bwMode="auto">
            <a:xfrm rot="5400000" flipH="1">
              <a:off x="6347715" y="2747851"/>
              <a:ext cx="640080" cy="45719"/>
            </a:xfrm>
            <a:prstGeom prst="roundRect">
              <a:avLst>
                <a:gd name="adj" fmla="val 50000"/>
              </a:avLst>
            </a:prstGeom>
            <a:solidFill>
              <a:schemeClr val="accent3">
                <a:lumMod val="75000"/>
              </a:schemeClr>
            </a:solidFill>
            <a:ln>
              <a:noFill/>
            </a:ln>
          </p:spPr>
          <p:txBody>
            <a:bodyPr vert="horz" wrap="square" lIns="91440" tIns="45720" rIns="91440" bIns="45720" numCol="1" rtlCol="0" anchor="t" anchorCtr="0" compatLnSpc="1">
              <a:prstTxWarp prst="textNoShape">
                <a:avLst/>
              </a:prstTxWarp>
            </a:bodyPr>
            <a:lstStyle/>
            <a:p>
              <a:pPr algn="ctr"/>
              <a:endParaRPr lang="en-US"/>
            </a:p>
          </p:txBody>
        </p:sp>
        <p:sp>
          <p:nvSpPr>
            <p:cNvPr id="94" name="TextBox 93">
              <a:extLst>
                <a:ext uri="{FF2B5EF4-FFF2-40B4-BE49-F238E27FC236}">
                  <a16:creationId xmlns:a16="http://schemas.microsoft.com/office/drawing/2014/main" id="{620D5B48-3C96-6429-6582-572461A35221}"/>
                </a:ext>
              </a:extLst>
            </p:cNvPr>
            <p:cNvSpPr txBox="1"/>
            <p:nvPr/>
          </p:nvSpPr>
          <p:spPr>
            <a:xfrm flipH="1">
              <a:off x="6691860" y="3774931"/>
              <a:ext cx="2270841" cy="624719"/>
            </a:xfrm>
            <a:prstGeom prst="rect">
              <a:avLst/>
            </a:prstGeom>
            <a:noFill/>
          </p:spPr>
          <p:txBody>
            <a:bodyPr wrap="square" anchor="ctr">
              <a:spAutoFit/>
            </a:bodyPr>
            <a:lstStyle/>
            <a:p>
              <a:r>
                <a:rPr lang="en-US" sz="1400" i="1" dirty="0"/>
                <a:t>disinformation exploits our inherent </a:t>
              </a:r>
              <a:r>
                <a:rPr lang="en-US" sz="1400" b="1" i="1" dirty="0"/>
                <a:t>cognitive biases </a:t>
              </a:r>
              <a:r>
                <a:rPr lang="en-US" sz="1400" i="1" dirty="0"/>
                <a:t>and </a:t>
              </a:r>
              <a:r>
                <a:rPr lang="en-US" sz="1400" b="1" i="1" dirty="0"/>
                <a:t>logical fallacies</a:t>
              </a:r>
            </a:p>
          </p:txBody>
        </p:sp>
        <p:sp>
          <p:nvSpPr>
            <p:cNvPr id="95" name="Rectangle: Rounded Corners 94">
              <a:extLst>
                <a:ext uri="{FF2B5EF4-FFF2-40B4-BE49-F238E27FC236}">
                  <a16:creationId xmlns:a16="http://schemas.microsoft.com/office/drawing/2014/main" id="{7C94C1EF-F0D2-3060-53DC-C9AB1596E39D}"/>
                </a:ext>
              </a:extLst>
            </p:cNvPr>
            <p:cNvSpPr/>
            <p:nvPr/>
          </p:nvSpPr>
          <p:spPr bwMode="auto">
            <a:xfrm rot="5400000" flipH="1">
              <a:off x="6347715" y="4064432"/>
              <a:ext cx="640080" cy="45719"/>
            </a:xfrm>
            <a:prstGeom prst="roundRect">
              <a:avLst>
                <a:gd name="adj" fmla="val 50000"/>
              </a:avLst>
            </a:prstGeom>
            <a:solidFill>
              <a:schemeClr val="accent3">
                <a:lumMod val="75000"/>
              </a:schemeClr>
            </a:solidFill>
            <a:ln>
              <a:noFill/>
            </a:ln>
          </p:spPr>
          <p:txBody>
            <a:bodyPr vert="horz" wrap="square" lIns="91440" tIns="45720" rIns="91440" bIns="45720" numCol="1" rtlCol="0" anchor="t" anchorCtr="0" compatLnSpc="1">
              <a:prstTxWarp prst="textNoShape">
                <a:avLst/>
              </a:prstTxWarp>
            </a:bodyPr>
            <a:lstStyle/>
            <a:p>
              <a:pPr algn="ctr"/>
              <a:endParaRPr lang="en-US"/>
            </a:p>
          </p:txBody>
        </p:sp>
        <p:sp>
          <p:nvSpPr>
            <p:cNvPr id="91" name="TextBox 90">
              <a:extLst>
                <a:ext uri="{FF2B5EF4-FFF2-40B4-BE49-F238E27FC236}">
                  <a16:creationId xmlns:a16="http://schemas.microsoft.com/office/drawing/2014/main" id="{39DC2A32-9E65-608D-4EDB-FBDF0D5B8929}"/>
                </a:ext>
              </a:extLst>
            </p:cNvPr>
            <p:cNvSpPr txBox="1"/>
            <p:nvPr/>
          </p:nvSpPr>
          <p:spPr>
            <a:xfrm flipH="1">
              <a:off x="5819294" y="5000407"/>
              <a:ext cx="2480447" cy="806928"/>
            </a:xfrm>
            <a:prstGeom prst="rect">
              <a:avLst/>
            </a:prstGeom>
            <a:noFill/>
          </p:spPr>
          <p:txBody>
            <a:bodyPr wrap="square" anchor="ctr">
              <a:spAutoFit/>
            </a:bodyPr>
            <a:lstStyle/>
            <a:p>
              <a:pPr algn="just"/>
              <a:r>
                <a:rPr lang="en-US" sz="1400" i="1" dirty="0"/>
                <a:t>Disinformation attacks use </a:t>
              </a:r>
              <a:r>
                <a:rPr lang="en-US" sz="1400" b="1" i="1" dirty="0"/>
                <a:t>manipulated, mis-contextualized, misappropriated information, deepfakes, cheapfakes, etc.</a:t>
              </a:r>
              <a:endParaRPr lang="en-US" sz="1400" i="1" dirty="0"/>
            </a:p>
          </p:txBody>
        </p:sp>
        <p:sp>
          <p:nvSpPr>
            <p:cNvPr id="92" name="Rectangle: Rounded Corners 91">
              <a:extLst>
                <a:ext uri="{FF2B5EF4-FFF2-40B4-BE49-F238E27FC236}">
                  <a16:creationId xmlns:a16="http://schemas.microsoft.com/office/drawing/2014/main" id="{B867034B-64F7-2FDA-44EB-561CD0BC82A9}"/>
                </a:ext>
              </a:extLst>
            </p:cNvPr>
            <p:cNvSpPr/>
            <p:nvPr/>
          </p:nvSpPr>
          <p:spPr bwMode="auto">
            <a:xfrm rot="5400000" flipH="1">
              <a:off x="5484000" y="5381012"/>
              <a:ext cx="640080" cy="45719"/>
            </a:xfrm>
            <a:prstGeom prst="roundRect">
              <a:avLst>
                <a:gd name="adj" fmla="val 50000"/>
              </a:avLst>
            </a:prstGeom>
            <a:solidFill>
              <a:schemeClr val="accent3">
                <a:lumMod val="75000"/>
              </a:schemeClr>
            </a:solidFill>
            <a:ln>
              <a:noFill/>
            </a:ln>
          </p:spPr>
          <p:txBody>
            <a:bodyPr vert="horz" wrap="square" lIns="91440" tIns="45720" rIns="91440" bIns="45720" numCol="1" rtlCol="0" anchor="t" anchorCtr="0" compatLnSpc="1">
              <a:prstTxWarp prst="textNoShape">
                <a:avLst/>
              </a:prstTxWarp>
            </a:bodyPr>
            <a:lstStyle/>
            <a:p>
              <a:pPr algn="ctr"/>
              <a:endParaRPr lang="en-US"/>
            </a:p>
          </p:txBody>
        </p:sp>
        <p:sp>
          <p:nvSpPr>
            <p:cNvPr id="12" name="TextBox 11">
              <a:extLst>
                <a:ext uri="{FF2B5EF4-FFF2-40B4-BE49-F238E27FC236}">
                  <a16:creationId xmlns:a16="http://schemas.microsoft.com/office/drawing/2014/main" id="{6ABB3537-2908-4229-35DC-81A489D103DB}"/>
                </a:ext>
              </a:extLst>
            </p:cNvPr>
            <p:cNvSpPr txBox="1"/>
            <p:nvPr/>
          </p:nvSpPr>
          <p:spPr>
            <a:xfrm>
              <a:off x="2827514" y="4016082"/>
              <a:ext cx="1466400" cy="312359"/>
            </a:xfrm>
            <a:prstGeom prst="rect">
              <a:avLst/>
            </a:prstGeom>
            <a:noFill/>
          </p:spPr>
          <p:txBody>
            <a:bodyPr wrap="square" rtlCol="0">
              <a:spAutoFit/>
            </a:bodyPr>
            <a:lstStyle/>
            <a:p>
              <a:pPr algn="ctr"/>
              <a:r>
                <a:rPr lang="en-US" b="1" dirty="0">
                  <a:cs typeface="Arial" pitchFamily="34" charset="0"/>
                </a:rPr>
                <a:t>cybersecurity</a:t>
              </a:r>
            </a:p>
          </p:txBody>
        </p:sp>
        <p:sp>
          <p:nvSpPr>
            <p:cNvPr id="15" name="TextBox 14">
              <a:extLst>
                <a:ext uri="{FF2B5EF4-FFF2-40B4-BE49-F238E27FC236}">
                  <a16:creationId xmlns:a16="http://schemas.microsoft.com/office/drawing/2014/main" id="{C11F6EC3-7F18-7BC9-F960-6610F4F6DCCD}"/>
                </a:ext>
              </a:extLst>
            </p:cNvPr>
            <p:cNvSpPr txBox="1"/>
            <p:nvPr/>
          </p:nvSpPr>
          <p:spPr>
            <a:xfrm>
              <a:off x="5046174" y="4016082"/>
              <a:ext cx="1539289" cy="312359"/>
            </a:xfrm>
            <a:prstGeom prst="rect">
              <a:avLst/>
            </a:prstGeom>
            <a:noFill/>
          </p:spPr>
          <p:txBody>
            <a:bodyPr wrap="square" rtlCol="0">
              <a:spAutoFit/>
            </a:bodyPr>
            <a:lstStyle/>
            <a:p>
              <a:pPr algn="ctr"/>
              <a:r>
                <a:rPr lang="en-US" b="1" dirty="0">
                  <a:cs typeface="Arial" pitchFamily="34" charset="0"/>
                </a:rPr>
                <a:t>Disinformation</a:t>
              </a:r>
            </a:p>
          </p:txBody>
        </p:sp>
        <p:sp>
          <p:nvSpPr>
            <p:cNvPr id="43" name="Oval 42">
              <a:extLst>
                <a:ext uri="{FF2B5EF4-FFF2-40B4-BE49-F238E27FC236}">
                  <a16:creationId xmlns:a16="http://schemas.microsoft.com/office/drawing/2014/main" id="{412A90EC-4CFA-D4D1-A432-30BBD43F6C03}"/>
                </a:ext>
              </a:extLst>
            </p:cNvPr>
            <p:cNvSpPr/>
            <p:nvPr/>
          </p:nvSpPr>
          <p:spPr bwMode="auto">
            <a:xfrm>
              <a:off x="2690858" y="2472586"/>
              <a:ext cx="1543625" cy="1543624"/>
            </a:xfrm>
            <a:prstGeom prst="ellipse">
              <a:avLst/>
            </a:prstGeom>
            <a:solidFill>
              <a:schemeClr val="accent1">
                <a:lumMod val="60000"/>
                <a:lumOff val="40000"/>
              </a:schemeClr>
            </a:solidFill>
            <a:ln>
              <a:noFill/>
            </a:ln>
          </p:spPr>
          <p:txBody>
            <a:bodyPr vert="horz" wrap="square" lIns="91440" tIns="45720" rIns="91440" bIns="45720" numCol="1" rtlCol="0" anchor="t" anchorCtr="0" compatLnSpc="1">
              <a:prstTxWarp prst="textNoShape">
                <a:avLst/>
              </a:prstTxWarp>
            </a:bodyPr>
            <a:lstStyle/>
            <a:p>
              <a:pPr algn="ctr"/>
              <a:endParaRPr lang="en-US"/>
            </a:p>
          </p:txBody>
        </p:sp>
        <p:sp>
          <p:nvSpPr>
            <p:cNvPr id="44" name="Partial Circle 43">
              <a:extLst>
                <a:ext uri="{FF2B5EF4-FFF2-40B4-BE49-F238E27FC236}">
                  <a16:creationId xmlns:a16="http://schemas.microsoft.com/office/drawing/2014/main" id="{16469BC5-6A3E-5F5A-609F-EEDFD4761AAD}"/>
                </a:ext>
              </a:extLst>
            </p:cNvPr>
            <p:cNvSpPr/>
            <p:nvPr/>
          </p:nvSpPr>
          <p:spPr bwMode="auto">
            <a:xfrm>
              <a:off x="2690857" y="2472586"/>
              <a:ext cx="1543625" cy="1543624"/>
            </a:xfrm>
            <a:prstGeom prst="pie">
              <a:avLst>
                <a:gd name="adj1" fmla="val 2759225"/>
                <a:gd name="adj2" fmla="val 18719237"/>
              </a:avLst>
            </a:prstGeom>
            <a:solidFill>
              <a:schemeClr val="accent1"/>
            </a:solidFill>
            <a:ln>
              <a:noFill/>
            </a:ln>
            <a:effectLst/>
          </p:spPr>
          <p:txBody>
            <a:bodyPr vert="horz" wrap="square" lIns="91440" tIns="45720" rIns="91440" bIns="45720" numCol="1" rtlCol="0" anchor="t" anchorCtr="0" compatLnSpc="1">
              <a:prstTxWarp prst="textNoShape">
                <a:avLst/>
              </a:prstTxWarp>
            </a:bodyPr>
            <a:lstStyle/>
            <a:p>
              <a:pPr algn="ctr"/>
              <a:endParaRPr lang="en-US"/>
            </a:p>
          </p:txBody>
        </p:sp>
        <p:sp>
          <p:nvSpPr>
            <p:cNvPr id="45" name="Oval 44">
              <a:extLst>
                <a:ext uri="{FF2B5EF4-FFF2-40B4-BE49-F238E27FC236}">
                  <a16:creationId xmlns:a16="http://schemas.microsoft.com/office/drawing/2014/main" id="{E1A54787-F7C9-C719-0EE2-595816E69C19}"/>
                </a:ext>
              </a:extLst>
            </p:cNvPr>
            <p:cNvSpPr/>
            <p:nvPr/>
          </p:nvSpPr>
          <p:spPr bwMode="auto">
            <a:xfrm>
              <a:off x="2915677" y="2715195"/>
              <a:ext cx="1058408" cy="1058407"/>
            </a:xfrm>
            <a:prstGeom prst="ellipse">
              <a:avLst/>
            </a:prstGeom>
            <a:solidFill>
              <a:schemeClr val="accent1">
                <a:lumMod val="75000"/>
              </a:schemeClr>
            </a:solidFill>
            <a:ln>
              <a:solidFill>
                <a:schemeClr val="accent1">
                  <a:lumMod val="75000"/>
                </a:schemeClr>
              </a:solidFill>
            </a:ln>
            <a:effectLst>
              <a:outerShdw blurRad="152400" algn="ctr" rotWithShape="0">
                <a:prstClr val="black">
                  <a:alpha val="42000"/>
                </a:prstClr>
              </a:outerShdw>
            </a:effectLst>
          </p:spPr>
          <p:txBody>
            <a:bodyPr vert="horz" wrap="square" lIns="91440" tIns="45720" rIns="91440" bIns="45720" numCol="1" rtlCol="0" anchor="t" anchorCtr="0" compatLnSpc="1">
              <a:prstTxWarp prst="textNoShape">
                <a:avLst/>
              </a:prstTxWarp>
            </a:bodyPr>
            <a:lstStyle/>
            <a:p>
              <a:pPr algn="ctr"/>
              <a:endParaRPr lang="en-US"/>
            </a:p>
          </p:txBody>
        </p:sp>
        <p:sp>
          <p:nvSpPr>
            <p:cNvPr id="40" name="Oval 39">
              <a:extLst>
                <a:ext uri="{FF2B5EF4-FFF2-40B4-BE49-F238E27FC236}">
                  <a16:creationId xmlns:a16="http://schemas.microsoft.com/office/drawing/2014/main" id="{C7744163-0E13-5347-BEE3-C7867322D567}"/>
                </a:ext>
              </a:extLst>
            </p:cNvPr>
            <p:cNvSpPr/>
            <p:nvPr/>
          </p:nvSpPr>
          <p:spPr bwMode="auto">
            <a:xfrm flipH="1">
              <a:off x="4909517" y="2472586"/>
              <a:ext cx="1543624" cy="1543624"/>
            </a:xfrm>
            <a:prstGeom prst="ellipse">
              <a:avLst/>
            </a:prstGeom>
            <a:solidFill>
              <a:schemeClr val="accent3">
                <a:lumMod val="60000"/>
                <a:lumOff val="40000"/>
              </a:schemeClr>
            </a:solidFill>
            <a:ln>
              <a:noFill/>
            </a:ln>
          </p:spPr>
          <p:txBody>
            <a:bodyPr vert="horz" wrap="square" lIns="91440" tIns="45720" rIns="91440" bIns="45720" numCol="1" rtlCol="0" anchor="t" anchorCtr="0" compatLnSpc="1">
              <a:prstTxWarp prst="textNoShape">
                <a:avLst/>
              </a:prstTxWarp>
            </a:bodyPr>
            <a:lstStyle/>
            <a:p>
              <a:pPr algn="ctr"/>
              <a:endParaRPr lang="en-US"/>
            </a:p>
          </p:txBody>
        </p:sp>
        <p:sp>
          <p:nvSpPr>
            <p:cNvPr id="41" name="Partial Circle 40">
              <a:extLst>
                <a:ext uri="{FF2B5EF4-FFF2-40B4-BE49-F238E27FC236}">
                  <a16:creationId xmlns:a16="http://schemas.microsoft.com/office/drawing/2014/main" id="{9C25C19D-BEF0-5AAF-1DDA-266095192E45}"/>
                </a:ext>
              </a:extLst>
            </p:cNvPr>
            <p:cNvSpPr/>
            <p:nvPr/>
          </p:nvSpPr>
          <p:spPr bwMode="auto">
            <a:xfrm flipH="1">
              <a:off x="4909518" y="2472586"/>
              <a:ext cx="1543625" cy="1543624"/>
            </a:xfrm>
            <a:prstGeom prst="pie">
              <a:avLst>
                <a:gd name="adj1" fmla="val 2759225"/>
                <a:gd name="adj2" fmla="val 18719237"/>
              </a:avLst>
            </a:prstGeom>
            <a:solidFill>
              <a:schemeClr val="accent3"/>
            </a:solidFill>
            <a:ln>
              <a:noFill/>
            </a:ln>
            <a:effectLst/>
          </p:spPr>
          <p:txBody>
            <a:bodyPr vert="horz" wrap="square" lIns="91440" tIns="45720" rIns="91440" bIns="45720" numCol="1" rtlCol="0" anchor="t" anchorCtr="0" compatLnSpc="1">
              <a:prstTxWarp prst="textNoShape">
                <a:avLst/>
              </a:prstTxWarp>
            </a:bodyPr>
            <a:lstStyle/>
            <a:p>
              <a:pPr algn="ctr"/>
              <a:endParaRPr lang="en-US"/>
            </a:p>
          </p:txBody>
        </p:sp>
        <p:sp>
          <p:nvSpPr>
            <p:cNvPr id="42" name="Oval 41">
              <a:extLst>
                <a:ext uri="{FF2B5EF4-FFF2-40B4-BE49-F238E27FC236}">
                  <a16:creationId xmlns:a16="http://schemas.microsoft.com/office/drawing/2014/main" id="{4A1721CF-BBAE-1C7C-2447-8B007976DC55}"/>
                </a:ext>
              </a:extLst>
            </p:cNvPr>
            <p:cNvSpPr/>
            <p:nvPr/>
          </p:nvSpPr>
          <p:spPr bwMode="auto">
            <a:xfrm flipH="1">
              <a:off x="5134334" y="2715195"/>
              <a:ext cx="1058407" cy="1058407"/>
            </a:xfrm>
            <a:prstGeom prst="ellipse">
              <a:avLst/>
            </a:prstGeom>
            <a:solidFill>
              <a:schemeClr val="accent3">
                <a:lumMod val="75000"/>
              </a:schemeClr>
            </a:solidFill>
            <a:ln>
              <a:noFill/>
            </a:ln>
            <a:effectLst>
              <a:outerShdw blurRad="152400" algn="ctr" rotWithShape="0">
                <a:prstClr val="black">
                  <a:alpha val="42000"/>
                </a:prstClr>
              </a:outerShdw>
            </a:effectLst>
          </p:spPr>
          <p:txBody>
            <a:bodyPr vert="horz" wrap="square" lIns="91440" tIns="45720" rIns="91440" bIns="45720" numCol="1" rtlCol="0" anchor="t" anchorCtr="0" compatLnSpc="1">
              <a:prstTxWarp prst="textNoShape">
                <a:avLst/>
              </a:prstTxWarp>
            </a:bodyPr>
            <a:lstStyle/>
            <a:p>
              <a:pPr algn="ctr"/>
              <a:endParaRPr lang="en-US"/>
            </a:p>
          </p:txBody>
        </p:sp>
        <p:sp>
          <p:nvSpPr>
            <p:cNvPr id="74" name="Freeform: Shape 73">
              <a:extLst>
                <a:ext uri="{FF2B5EF4-FFF2-40B4-BE49-F238E27FC236}">
                  <a16:creationId xmlns:a16="http://schemas.microsoft.com/office/drawing/2014/main" id="{CEBC373E-0E46-AEF5-7AD7-336C64B0D226}"/>
                </a:ext>
              </a:extLst>
            </p:cNvPr>
            <p:cNvSpPr/>
            <p:nvPr/>
          </p:nvSpPr>
          <p:spPr>
            <a:xfrm>
              <a:off x="5439611" y="2957658"/>
              <a:ext cx="483442" cy="573479"/>
            </a:xfrm>
            <a:custGeom>
              <a:avLst/>
              <a:gdLst>
                <a:gd name="connsiteX0" fmla="*/ 195454 w 647985"/>
                <a:gd name="connsiteY0" fmla="*/ 327661 h 768668"/>
                <a:gd name="connsiteX1" fmla="*/ 235459 w 647985"/>
                <a:gd name="connsiteY1" fmla="*/ 367666 h 768668"/>
                <a:gd name="connsiteX2" fmla="*/ 195454 w 647985"/>
                <a:gd name="connsiteY2" fmla="*/ 407671 h 768668"/>
                <a:gd name="connsiteX3" fmla="*/ 155449 w 647985"/>
                <a:gd name="connsiteY3" fmla="*/ 367666 h 768668"/>
                <a:gd name="connsiteX4" fmla="*/ 195454 w 647985"/>
                <a:gd name="connsiteY4" fmla="*/ 327661 h 768668"/>
                <a:gd name="connsiteX5" fmla="*/ 182119 w 647985"/>
                <a:gd name="connsiteY5" fmla="*/ 252412 h 768668"/>
                <a:gd name="connsiteX6" fmla="*/ 170689 w 647985"/>
                <a:gd name="connsiteY6" fmla="*/ 276225 h 768668"/>
                <a:gd name="connsiteX7" fmla="*/ 149734 w 647985"/>
                <a:gd name="connsiteY7" fmla="*/ 284798 h 768668"/>
                <a:gd name="connsiteX8" fmla="*/ 124969 w 647985"/>
                <a:gd name="connsiteY8" fmla="*/ 276225 h 768668"/>
                <a:gd name="connsiteX9" fmla="*/ 105919 w 647985"/>
                <a:gd name="connsiteY9" fmla="*/ 295275 h 768668"/>
                <a:gd name="connsiteX10" fmla="*/ 114491 w 647985"/>
                <a:gd name="connsiteY10" fmla="*/ 320040 h 768668"/>
                <a:gd name="connsiteX11" fmla="*/ 105919 w 647985"/>
                <a:gd name="connsiteY11" fmla="*/ 340995 h 768668"/>
                <a:gd name="connsiteX12" fmla="*/ 82106 w 647985"/>
                <a:gd name="connsiteY12" fmla="*/ 352425 h 768668"/>
                <a:gd name="connsiteX13" fmla="*/ 82106 w 647985"/>
                <a:gd name="connsiteY13" fmla="*/ 379095 h 768668"/>
                <a:gd name="connsiteX14" fmla="*/ 105919 w 647985"/>
                <a:gd name="connsiteY14" fmla="*/ 390525 h 768668"/>
                <a:gd name="connsiteX15" fmla="*/ 114491 w 647985"/>
                <a:gd name="connsiteY15" fmla="*/ 411480 h 768668"/>
                <a:gd name="connsiteX16" fmla="*/ 105919 w 647985"/>
                <a:gd name="connsiteY16" fmla="*/ 436245 h 768668"/>
                <a:gd name="connsiteX17" fmla="*/ 124969 w 647985"/>
                <a:gd name="connsiteY17" fmla="*/ 455295 h 768668"/>
                <a:gd name="connsiteX18" fmla="*/ 149734 w 647985"/>
                <a:gd name="connsiteY18" fmla="*/ 447675 h 768668"/>
                <a:gd name="connsiteX19" fmla="*/ 170689 w 647985"/>
                <a:gd name="connsiteY19" fmla="*/ 456248 h 768668"/>
                <a:gd name="connsiteX20" fmla="*/ 182119 w 647985"/>
                <a:gd name="connsiteY20" fmla="*/ 480060 h 768668"/>
                <a:gd name="connsiteX21" fmla="*/ 208789 w 647985"/>
                <a:gd name="connsiteY21" fmla="*/ 480060 h 768668"/>
                <a:gd name="connsiteX22" fmla="*/ 219266 w 647985"/>
                <a:gd name="connsiteY22" fmla="*/ 457200 h 768668"/>
                <a:gd name="connsiteX23" fmla="*/ 240221 w 647985"/>
                <a:gd name="connsiteY23" fmla="*/ 448628 h 768668"/>
                <a:gd name="connsiteX24" fmla="*/ 264986 w 647985"/>
                <a:gd name="connsiteY24" fmla="*/ 457200 h 768668"/>
                <a:gd name="connsiteX25" fmla="*/ 284036 w 647985"/>
                <a:gd name="connsiteY25" fmla="*/ 438150 h 768668"/>
                <a:gd name="connsiteX26" fmla="*/ 276416 w 647985"/>
                <a:gd name="connsiteY26" fmla="*/ 413385 h 768668"/>
                <a:gd name="connsiteX27" fmla="*/ 284989 w 647985"/>
                <a:gd name="connsiteY27" fmla="*/ 392430 h 768668"/>
                <a:gd name="connsiteX28" fmla="*/ 308801 w 647985"/>
                <a:gd name="connsiteY28" fmla="*/ 381000 h 768668"/>
                <a:gd name="connsiteX29" fmla="*/ 309754 w 647985"/>
                <a:gd name="connsiteY29" fmla="*/ 352425 h 768668"/>
                <a:gd name="connsiteX30" fmla="*/ 285941 w 647985"/>
                <a:gd name="connsiteY30" fmla="*/ 340995 h 768668"/>
                <a:gd name="connsiteX31" fmla="*/ 277369 w 647985"/>
                <a:gd name="connsiteY31" fmla="*/ 320040 h 768668"/>
                <a:gd name="connsiteX32" fmla="*/ 285941 w 647985"/>
                <a:gd name="connsiteY32" fmla="*/ 295275 h 768668"/>
                <a:gd name="connsiteX33" fmla="*/ 266891 w 647985"/>
                <a:gd name="connsiteY33" fmla="*/ 276225 h 768668"/>
                <a:gd name="connsiteX34" fmla="*/ 242126 w 647985"/>
                <a:gd name="connsiteY34" fmla="*/ 284798 h 768668"/>
                <a:gd name="connsiteX35" fmla="*/ 221171 w 647985"/>
                <a:gd name="connsiteY35" fmla="*/ 276225 h 768668"/>
                <a:gd name="connsiteX36" fmla="*/ 209741 w 647985"/>
                <a:gd name="connsiteY36" fmla="*/ 252412 h 768668"/>
                <a:gd name="connsiteX37" fmla="*/ 315469 w 647985"/>
                <a:gd name="connsiteY37" fmla="*/ 134303 h 768668"/>
                <a:gd name="connsiteX38" fmla="*/ 355474 w 647985"/>
                <a:gd name="connsiteY38" fmla="*/ 174308 h 768668"/>
                <a:gd name="connsiteX39" fmla="*/ 315469 w 647985"/>
                <a:gd name="connsiteY39" fmla="*/ 214313 h 768668"/>
                <a:gd name="connsiteX40" fmla="*/ 275464 w 647985"/>
                <a:gd name="connsiteY40" fmla="*/ 174308 h 768668"/>
                <a:gd name="connsiteX41" fmla="*/ 315469 w 647985"/>
                <a:gd name="connsiteY41" fmla="*/ 134303 h 768668"/>
                <a:gd name="connsiteX42" fmla="*/ 302134 w 647985"/>
                <a:gd name="connsiteY42" fmla="*/ 60007 h 768668"/>
                <a:gd name="connsiteX43" fmla="*/ 290704 w 647985"/>
                <a:gd name="connsiteY43" fmla="*/ 83820 h 768668"/>
                <a:gd name="connsiteX44" fmla="*/ 269749 w 647985"/>
                <a:gd name="connsiteY44" fmla="*/ 92393 h 768668"/>
                <a:gd name="connsiteX45" fmla="*/ 244984 w 647985"/>
                <a:gd name="connsiteY45" fmla="*/ 83820 h 768668"/>
                <a:gd name="connsiteX46" fmla="*/ 225934 w 647985"/>
                <a:gd name="connsiteY46" fmla="*/ 102870 h 768668"/>
                <a:gd name="connsiteX47" fmla="*/ 233554 w 647985"/>
                <a:gd name="connsiteY47" fmla="*/ 127635 h 768668"/>
                <a:gd name="connsiteX48" fmla="*/ 224981 w 647985"/>
                <a:gd name="connsiteY48" fmla="*/ 148590 h 768668"/>
                <a:gd name="connsiteX49" fmla="*/ 201169 w 647985"/>
                <a:gd name="connsiteY49" fmla="*/ 160020 h 768668"/>
                <a:gd name="connsiteX50" fmla="*/ 201169 w 647985"/>
                <a:gd name="connsiteY50" fmla="*/ 186690 h 768668"/>
                <a:gd name="connsiteX51" fmla="*/ 224981 w 647985"/>
                <a:gd name="connsiteY51" fmla="*/ 198120 h 768668"/>
                <a:gd name="connsiteX52" fmla="*/ 233554 w 647985"/>
                <a:gd name="connsiteY52" fmla="*/ 219075 h 768668"/>
                <a:gd name="connsiteX53" fmla="*/ 224981 w 647985"/>
                <a:gd name="connsiteY53" fmla="*/ 243840 h 768668"/>
                <a:gd name="connsiteX54" fmla="*/ 244031 w 647985"/>
                <a:gd name="connsiteY54" fmla="*/ 262890 h 768668"/>
                <a:gd name="connsiteX55" fmla="*/ 268796 w 647985"/>
                <a:gd name="connsiteY55" fmla="*/ 254318 h 768668"/>
                <a:gd name="connsiteX56" fmla="*/ 289751 w 647985"/>
                <a:gd name="connsiteY56" fmla="*/ 262890 h 768668"/>
                <a:gd name="connsiteX57" fmla="*/ 301181 w 647985"/>
                <a:gd name="connsiteY57" fmla="*/ 286703 h 768668"/>
                <a:gd name="connsiteX58" fmla="*/ 327851 w 647985"/>
                <a:gd name="connsiteY58" fmla="*/ 286703 h 768668"/>
                <a:gd name="connsiteX59" fmla="*/ 339281 w 647985"/>
                <a:gd name="connsiteY59" fmla="*/ 263843 h 768668"/>
                <a:gd name="connsiteX60" fmla="*/ 360236 w 647985"/>
                <a:gd name="connsiteY60" fmla="*/ 255270 h 768668"/>
                <a:gd name="connsiteX61" fmla="*/ 385001 w 647985"/>
                <a:gd name="connsiteY61" fmla="*/ 263843 h 768668"/>
                <a:gd name="connsiteX62" fmla="*/ 404051 w 647985"/>
                <a:gd name="connsiteY62" fmla="*/ 244793 h 768668"/>
                <a:gd name="connsiteX63" fmla="*/ 395479 w 647985"/>
                <a:gd name="connsiteY63" fmla="*/ 220028 h 768668"/>
                <a:gd name="connsiteX64" fmla="*/ 405004 w 647985"/>
                <a:gd name="connsiteY64" fmla="*/ 199073 h 768668"/>
                <a:gd name="connsiteX65" fmla="*/ 428816 w 647985"/>
                <a:gd name="connsiteY65" fmla="*/ 187643 h 768668"/>
                <a:gd name="connsiteX66" fmla="*/ 428816 w 647985"/>
                <a:gd name="connsiteY66" fmla="*/ 159068 h 768668"/>
                <a:gd name="connsiteX67" fmla="*/ 405004 w 647985"/>
                <a:gd name="connsiteY67" fmla="*/ 147638 h 768668"/>
                <a:gd name="connsiteX68" fmla="*/ 396431 w 647985"/>
                <a:gd name="connsiteY68" fmla="*/ 126683 h 768668"/>
                <a:gd name="connsiteX69" fmla="*/ 405004 w 647985"/>
                <a:gd name="connsiteY69" fmla="*/ 101917 h 768668"/>
                <a:gd name="connsiteX70" fmla="*/ 385954 w 647985"/>
                <a:gd name="connsiteY70" fmla="*/ 82868 h 768668"/>
                <a:gd name="connsiteX71" fmla="*/ 361189 w 647985"/>
                <a:gd name="connsiteY71" fmla="*/ 91440 h 768668"/>
                <a:gd name="connsiteX72" fmla="*/ 340234 w 647985"/>
                <a:gd name="connsiteY72" fmla="*/ 82868 h 768668"/>
                <a:gd name="connsiteX73" fmla="*/ 328804 w 647985"/>
                <a:gd name="connsiteY73" fmla="*/ 60007 h 768668"/>
                <a:gd name="connsiteX74" fmla="*/ 286418 w 647985"/>
                <a:gd name="connsiteY74" fmla="*/ 0 h 768668"/>
                <a:gd name="connsiteX75" fmla="*/ 432626 w 647985"/>
                <a:gd name="connsiteY75" fmla="*/ 40005 h 768668"/>
                <a:gd name="connsiteX76" fmla="*/ 572644 w 647985"/>
                <a:gd name="connsiteY76" fmla="*/ 297180 h 768668"/>
                <a:gd name="connsiteX77" fmla="*/ 572644 w 647985"/>
                <a:gd name="connsiteY77" fmla="*/ 301943 h 768668"/>
                <a:gd name="connsiteX78" fmla="*/ 638366 w 647985"/>
                <a:gd name="connsiteY78" fmla="*/ 416243 h 768668"/>
                <a:gd name="connsiteX79" fmla="*/ 614554 w 647985"/>
                <a:gd name="connsiteY79" fmla="*/ 482918 h 768668"/>
                <a:gd name="connsiteX80" fmla="*/ 572644 w 647985"/>
                <a:gd name="connsiteY80" fmla="*/ 482918 h 768668"/>
                <a:gd name="connsiteX81" fmla="*/ 572644 w 647985"/>
                <a:gd name="connsiteY81" fmla="*/ 540068 h 768668"/>
                <a:gd name="connsiteX82" fmla="*/ 540259 w 647985"/>
                <a:gd name="connsiteY82" fmla="*/ 621030 h 768668"/>
                <a:gd name="connsiteX83" fmla="*/ 460249 w 647985"/>
                <a:gd name="connsiteY83" fmla="*/ 654368 h 768668"/>
                <a:gd name="connsiteX84" fmla="*/ 413576 w 647985"/>
                <a:gd name="connsiteY84" fmla="*/ 654368 h 768668"/>
                <a:gd name="connsiteX85" fmla="*/ 413576 w 647985"/>
                <a:gd name="connsiteY85" fmla="*/ 768668 h 768668"/>
                <a:gd name="connsiteX86" fmla="*/ 112586 w 647985"/>
                <a:gd name="connsiteY86" fmla="*/ 768668 h 768668"/>
                <a:gd name="connsiteX87" fmla="*/ 112586 w 647985"/>
                <a:gd name="connsiteY87" fmla="*/ 527685 h 768668"/>
                <a:gd name="connsiteX88" fmla="*/ 191 w 647985"/>
                <a:gd name="connsiteY88" fmla="*/ 297180 h 768668"/>
                <a:gd name="connsiteX89" fmla="*/ 140209 w 647985"/>
                <a:gd name="connsiteY89" fmla="*/ 40005 h 768668"/>
                <a:gd name="connsiteX90" fmla="*/ 286418 w 647985"/>
                <a:gd name="connsiteY90" fmla="*/ 0 h 768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647985" h="768668">
                  <a:moveTo>
                    <a:pt x="195454" y="327661"/>
                  </a:moveTo>
                  <a:cubicBezTo>
                    <a:pt x="217548" y="327661"/>
                    <a:pt x="235459" y="345572"/>
                    <a:pt x="235459" y="367666"/>
                  </a:cubicBezTo>
                  <a:cubicBezTo>
                    <a:pt x="235459" y="389760"/>
                    <a:pt x="217548" y="407671"/>
                    <a:pt x="195454" y="407671"/>
                  </a:cubicBezTo>
                  <a:cubicBezTo>
                    <a:pt x="173360" y="407671"/>
                    <a:pt x="155449" y="389760"/>
                    <a:pt x="155449" y="367666"/>
                  </a:cubicBezTo>
                  <a:cubicBezTo>
                    <a:pt x="155449" y="345572"/>
                    <a:pt x="173360" y="327661"/>
                    <a:pt x="195454" y="327661"/>
                  </a:cubicBezTo>
                  <a:close/>
                  <a:moveTo>
                    <a:pt x="182119" y="252412"/>
                  </a:moveTo>
                  <a:lnTo>
                    <a:pt x="170689" y="276225"/>
                  </a:lnTo>
                  <a:cubicBezTo>
                    <a:pt x="163069" y="278130"/>
                    <a:pt x="156401" y="280988"/>
                    <a:pt x="149734" y="284798"/>
                  </a:cubicBezTo>
                  <a:lnTo>
                    <a:pt x="124969" y="276225"/>
                  </a:lnTo>
                  <a:lnTo>
                    <a:pt x="105919" y="295275"/>
                  </a:lnTo>
                  <a:lnTo>
                    <a:pt x="114491" y="320040"/>
                  </a:lnTo>
                  <a:cubicBezTo>
                    <a:pt x="110681" y="326708"/>
                    <a:pt x="107824" y="333375"/>
                    <a:pt x="105919" y="340995"/>
                  </a:cubicBezTo>
                  <a:lnTo>
                    <a:pt x="82106" y="352425"/>
                  </a:lnTo>
                  <a:lnTo>
                    <a:pt x="82106" y="379095"/>
                  </a:lnTo>
                  <a:lnTo>
                    <a:pt x="105919" y="390525"/>
                  </a:lnTo>
                  <a:cubicBezTo>
                    <a:pt x="107824" y="398145"/>
                    <a:pt x="110681" y="404813"/>
                    <a:pt x="114491" y="411480"/>
                  </a:cubicBezTo>
                  <a:lnTo>
                    <a:pt x="105919" y="436245"/>
                  </a:lnTo>
                  <a:lnTo>
                    <a:pt x="124969" y="455295"/>
                  </a:lnTo>
                  <a:lnTo>
                    <a:pt x="149734" y="447675"/>
                  </a:lnTo>
                  <a:cubicBezTo>
                    <a:pt x="156401" y="451485"/>
                    <a:pt x="163069" y="454343"/>
                    <a:pt x="170689" y="456248"/>
                  </a:cubicBezTo>
                  <a:lnTo>
                    <a:pt x="182119" y="480060"/>
                  </a:lnTo>
                  <a:lnTo>
                    <a:pt x="208789" y="480060"/>
                  </a:lnTo>
                  <a:lnTo>
                    <a:pt x="219266" y="457200"/>
                  </a:lnTo>
                  <a:cubicBezTo>
                    <a:pt x="226886" y="455295"/>
                    <a:pt x="233554" y="452438"/>
                    <a:pt x="240221" y="448628"/>
                  </a:cubicBezTo>
                  <a:lnTo>
                    <a:pt x="264986" y="457200"/>
                  </a:lnTo>
                  <a:lnTo>
                    <a:pt x="284036" y="438150"/>
                  </a:lnTo>
                  <a:lnTo>
                    <a:pt x="276416" y="413385"/>
                  </a:lnTo>
                  <a:cubicBezTo>
                    <a:pt x="280226" y="406718"/>
                    <a:pt x="283084" y="400050"/>
                    <a:pt x="284989" y="392430"/>
                  </a:cubicBezTo>
                  <a:lnTo>
                    <a:pt x="308801" y="381000"/>
                  </a:lnTo>
                  <a:lnTo>
                    <a:pt x="309754" y="352425"/>
                  </a:lnTo>
                  <a:lnTo>
                    <a:pt x="285941" y="340995"/>
                  </a:lnTo>
                  <a:cubicBezTo>
                    <a:pt x="284036" y="333375"/>
                    <a:pt x="281179" y="326708"/>
                    <a:pt x="277369" y="320040"/>
                  </a:cubicBezTo>
                  <a:lnTo>
                    <a:pt x="285941" y="295275"/>
                  </a:lnTo>
                  <a:lnTo>
                    <a:pt x="266891" y="276225"/>
                  </a:lnTo>
                  <a:lnTo>
                    <a:pt x="242126" y="284798"/>
                  </a:lnTo>
                  <a:cubicBezTo>
                    <a:pt x="235459" y="280988"/>
                    <a:pt x="228791" y="278130"/>
                    <a:pt x="221171" y="276225"/>
                  </a:cubicBezTo>
                  <a:lnTo>
                    <a:pt x="209741" y="252412"/>
                  </a:lnTo>
                  <a:close/>
                  <a:moveTo>
                    <a:pt x="315469" y="134303"/>
                  </a:moveTo>
                  <a:cubicBezTo>
                    <a:pt x="337377" y="134303"/>
                    <a:pt x="355474" y="152400"/>
                    <a:pt x="355474" y="174308"/>
                  </a:cubicBezTo>
                  <a:cubicBezTo>
                    <a:pt x="355474" y="196216"/>
                    <a:pt x="337377" y="214313"/>
                    <a:pt x="315469" y="214313"/>
                  </a:cubicBezTo>
                  <a:cubicBezTo>
                    <a:pt x="293561" y="214313"/>
                    <a:pt x="275464" y="196216"/>
                    <a:pt x="275464" y="174308"/>
                  </a:cubicBezTo>
                  <a:cubicBezTo>
                    <a:pt x="275464" y="152400"/>
                    <a:pt x="293561" y="134303"/>
                    <a:pt x="315469" y="134303"/>
                  </a:cubicBezTo>
                  <a:close/>
                  <a:moveTo>
                    <a:pt x="302134" y="60007"/>
                  </a:moveTo>
                  <a:lnTo>
                    <a:pt x="290704" y="83820"/>
                  </a:lnTo>
                  <a:cubicBezTo>
                    <a:pt x="283084" y="85725"/>
                    <a:pt x="276416" y="88583"/>
                    <a:pt x="269749" y="92393"/>
                  </a:cubicBezTo>
                  <a:lnTo>
                    <a:pt x="244984" y="83820"/>
                  </a:lnTo>
                  <a:lnTo>
                    <a:pt x="225934" y="102870"/>
                  </a:lnTo>
                  <a:lnTo>
                    <a:pt x="233554" y="127635"/>
                  </a:lnTo>
                  <a:cubicBezTo>
                    <a:pt x="229744" y="134303"/>
                    <a:pt x="226886" y="140970"/>
                    <a:pt x="224981" y="148590"/>
                  </a:cubicBezTo>
                  <a:lnTo>
                    <a:pt x="201169" y="160020"/>
                  </a:lnTo>
                  <a:lnTo>
                    <a:pt x="201169" y="186690"/>
                  </a:lnTo>
                  <a:lnTo>
                    <a:pt x="224981" y="198120"/>
                  </a:lnTo>
                  <a:cubicBezTo>
                    <a:pt x="226886" y="205740"/>
                    <a:pt x="229744" y="212408"/>
                    <a:pt x="233554" y="219075"/>
                  </a:cubicBezTo>
                  <a:lnTo>
                    <a:pt x="224981" y="243840"/>
                  </a:lnTo>
                  <a:lnTo>
                    <a:pt x="244031" y="262890"/>
                  </a:lnTo>
                  <a:lnTo>
                    <a:pt x="268796" y="254318"/>
                  </a:lnTo>
                  <a:cubicBezTo>
                    <a:pt x="275464" y="258128"/>
                    <a:pt x="282131" y="260985"/>
                    <a:pt x="289751" y="262890"/>
                  </a:cubicBezTo>
                  <a:lnTo>
                    <a:pt x="301181" y="286703"/>
                  </a:lnTo>
                  <a:lnTo>
                    <a:pt x="327851" y="286703"/>
                  </a:lnTo>
                  <a:lnTo>
                    <a:pt x="339281" y="263843"/>
                  </a:lnTo>
                  <a:cubicBezTo>
                    <a:pt x="346901" y="261937"/>
                    <a:pt x="353569" y="259080"/>
                    <a:pt x="360236" y="255270"/>
                  </a:cubicBezTo>
                  <a:lnTo>
                    <a:pt x="385001" y="263843"/>
                  </a:lnTo>
                  <a:lnTo>
                    <a:pt x="404051" y="244793"/>
                  </a:lnTo>
                  <a:lnTo>
                    <a:pt x="395479" y="220028"/>
                  </a:lnTo>
                  <a:cubicBezTo>
                    <a:pt x="399289" y="213360"/>
                    <a:pt x="403099" y="206693"/>
                    <a:pt x="405004" y="199073"/>
                  </a:cubicBezTo>
                  <a:lnTo>
                    <a:pt x="428816" y="187643"/>
                  </a:lnTo>
                  <a:lnTo>
                    <a:pt x="428816" y="159068"/>
                  </a:lnTo>
                  <a:lnTo>
                    <a:pt x="405004" y="147638"/>
                  </a:lnTo>
                  <a:cubicBezTo>
                    <a:pt x="403099" y="140018"/>
                    <a:pt x="400241" y="133350"/>
                    <a:pt x="396431" y="126683"/>
                  </a:cubicBezTo>
                  <a:lnTo>
                    <a:pt x="405004" y="101917"/>
                  </a:lnTo>
                  <a:lnTo>
                    <a:pt x="385954" y="82868"/>
                  </a:lnTo>
                  <a:lnTo>
                    <a:pt x="361189" y="91440"/>
                  </a:lnTo>
                  <a:cubicBezTo>
                    <a:pt x="354521" y="87630"/>
                    <a:pt x="347854" y="84773"/>
                    <a:pt x="340234" y="82868"/>
                  </a:cubicBezTo>
                  <a:lnTo>
                    <a:pt x="328804" y="60007"/>
                  </a:lnTo>
                  <a:close/>
                  <a:moveTo>
                    <a:pt x="286418" y="0"/>
                  </a:moveTo>
                  <a:cubicBezTo>
                    <a:pt x="336900" y="0"/>
                    <a:pt x="387383" y="13335"/>
                    <a:pt x="432626" y="40005"/>
                  </a:cubicBezTo>
                  <a:cubicBezTo>
                    <a:pt x="523114" y="94298"/>
                    <a:pt x="576454" y="192405"/>
                    <a:pt x="572644" y="297180"/>
                  </a:cubicBezTo>
                  <a:lnTo>
                    <a:pt x="572644" y="301943"/>
                  </a:lnTo>
                  <a:lnTo>
                    <a:pt x="638366" y="416243"/>
                  </a:lnTo>
                  <a:cubicBezTo>
                    <a:pt x="661226" y="451485"/>
                    <a:pt x="639319" y="480060"/>
                    <a:pt x="614554" y="482918"/>
                  </a:cubicBezTo>
                  <a:lnTo>
                    <a:pt x="572644" y="482918"/>
                  </a:lnTo>
                  <a:lnTo>
                    <a:pt x="572644" y="540068"/>
                  </a:lnTo>
                  <a:cubicBezTo>
                    <a:pt x="572644" y="570548"/>
                    <a:pt x="561214" y="599123"/>
                    <a:pt x="540259" y="621030"/>
                  </a:cubicBezTo>
                  <a:cubicBezTo>
                    <a:pt x="519304" y="641985"/>
                    <a:pt x="490729" y="654368"/>
                    <a:pt x="460249" y="654368"/>
                  </a:cubicBezTo>
                  <a:lnTo>
                    <a:pt x="413576" y="654368"/>
                  </a:lnTo>
                  <a:lnTo>
                    <a:pt x="413576" y="768668"/>
                  </a:lnTo>
                  <a:lnTo>
                    <a:pt x="112586" y="768668"/>
                  </a:lnTo>
                  <a:lnTo>
                    <a:pt x="112586" y="527685"/>
                  </a:lnTo>
                  <a:cubicBezTo>
                    <a:pt x="41149" y="472440"/>
                    <a:pt x="191" y="387668"/>
                    <a:pt x="191" y="297180"/>
                  </a:cubicBezTo>
                  <a:cubicBezTo>
                    <a:pt x="-3619" y="192405"/>
                    <a:pt x="49721" y="93345"/>
                    <a:pt x="140209" y="40005"/>
                  </a:cubicBezTo>
                  <a:cubicBezTo>
                    <a:pt x="185453" y="13335"/>
                    <a:pt x="235935" y="0"/>
                    <a:pt x="286418" y="0"/>
                  </a:cubicBezTo>
                  <a:close/>
                </a:path>
              </a:pathLst>
            </a:custGeom>
            <a:solidFill>
              <a:schemeClr val="bg1"/>
            </a:solidFill>
            <a:ln w="9525" cap="flat">
              <a:noFill/>
              <a:prstDash val="solid"/>
              <a:miter/>
            </a:ln>
          </p:spPr>
          <p:txBody>
            <a:bodyPr rtlCol="0" anchor="ctr"/>
            <a:lstStyle/>
            <a:p>
              <a:endParaRPr lang="en-US"/>
            </a:p>
          </p:txBody>
        </p:sp>
        <p:sp>
          <p:nvSpPr>
            <p:cNvPr id="7" name="Oval 6">
              <a:extLst>
                <a:ext uri="{FF2B5EF4-FFF2-40B4-BE49-F238E27FC236}">
                  <a16:creationId xmlns:a16="http://schemas.microsoft.com/office/drawing/2014/main" id="{F389025E-6E42-9FA8-93EC-366112907C10}"/>
                </a:ext>
              </a:extLst>
            </p:cNvPr>
            <p:cNvSpPr/>
            <p:nvPr/>
          </p:nvSpPr>
          <p:spPr bwMode="auto">
            <a:xfrm>
              <a:off x="4170070" y="2842468"/>
              <a:ext cx="803860" cy="803860"/>
            </a:xfrm>
            <a:prstGeom prst="ellipse">
              <a:avLst/>
            </a:prstGeom>
            <a:solidFill>
              <a:schemeClr val="accent5"/>
            </a:solidFill>
            <a:ln>
              <a:noFill/>
            </a:ln>
          </p:spPr>
          <p:txBody>
            <a:bodyPr vert="horz" wrap="square" lIns="91440" tIns="45720" rIns="91440" bIns="45720" numCol="1" rtlCol="0" anchor="t" anchorCtr="0" compatLnSpc="1">
              <a:prstTxWarp prst="textNoShape">
                <a:avLst/>
              </a:prstTxWarp>
            </a:bodyPr>
            <a:lstStyle/>
            <a:p>
              <a:pPr algn="ctr"/>
              <a:endParaRPr lang="en-US" dirty="0"/>
            </a:p>
          </p:txBody>
        </p:sp>
        <p:sp>
          <p:nvSpPr>
            <p:cNvPr id="11" name="TextBox 10">
              <a:extLst>
                <a:ext uri="{FF2B5EF4-FFF2-40B4-BE49-F238E27FC236}">
                  <a16:creationId xmlns:a16="http://schemas.microsoft.com/office/drawing/2014/main" id="{D8160006-B007-D9A7-283C-6D9C022E0951}"/>
                </a:ext>
              </a:extLst>
            </p:cNvPr>
            <p:cNvSpPr txBox="1"/>
            <p:nvPr/>
          </p:nvSpPr>
          <p:spPr>
            <a:xfrm>
              <a:off x="4362681" y="3060711"/>
              <a:ext cx="418638" cy="367374"/>
            </a:xfrm>
            <a:custGeom>
              <a:avLst/>
              <a:gdLst/>
              <a:ahLst/>
              <a:cxnLst/>
              <a:rect l="l" t="t" r="r" b="b"/>
              <a:pathLst>
                <a:path w="827944" h="726561">
                  <a:moveTo>
                    <a:pt x="0" y="6470"/>
                  </a:moveTo>
                  <a:lnTo>
                    <a:pt x="152644" y="6470"/>
                  </a:lnTo>
                  <a:lnTo>
                    <a:pt x="207019" y="505109"/>
                  </a:lnTo>
                  <a:lnTo>
                    <a:pt x="260889" y="6470"/>
                  </a:lnTo>
                  <a:lnTo>
                    <a:pt x="414039" y="6470"/>
                  </a:lnTo>
                  <a:lnTo>
                    <a:pt x="317908" y="720091"/>
                  </a:lnTo>
                  <a:lnTo>
                    <a:pt x="96333" y="720091"/>
                  </a:lnTo>
                  <a:close/>
                  <a:moveTo>
                    <a:pt x="652043" y="0"/>
                  </a:moveTo>
                  <a:cubicBezTo>
                    <a:pt x="760353" y="0"/>
                    <a:pt x="814508" y="42134"/>
                    <a:pt x="814508" y="126402"/>
                  </a:cubicBezTo>
                  <a:lnTo>
                    <a:pt x="814508" y="249818"/>
                  </a:lnTo>
                  <a:lnTo>
                    <a:pt x="672182" y="249818"/>
                  </a:lnTo>
                  <a:lnTo>
                    <a:pt x="672182" y="118439"/>
                  </a:lnTo>
                  <a:cubicBezTo>
                    <a:pt x="672182" y="104174"/>
                    <a:pt x="664232" y="97041"/>
                    <a:pt x="648334" y="97041"/>
                  </a:cubicBezTo>
                  <a:cubicBezTo>
                    <a:pt x="629729" y="97041"/>
                    <a:pt x="620427" y="110809"/>
                    <a:pt x="620427" y="138345"/>
                  </a:cubicBezTo>
                  <a:lnTo>
                    <a:pt x="623420" y="184626"/>
                  </a:lnTo>
                  <a:cubicBezTo>
                    <a:pt x="623420" y="211167"/>
                    <a:pt x="641045" y="242021"/>
                    <a:pt x="676295" y="277188"/>
                  </a:cubicBezTo>
                  <a:cubicBezTo>
                    <a:pt x="741813" y="339891"/>
                    <a:pt x="783467" y="383684"/>
                    <a:pt x="801258" y="408566"/>
                  </a:cubicBezTo>
                  <a:cubicBezTo>
                    <a:pt x="819049" y="433448"/>
                    <a:pt x="827944" y="461648"/>
                    <a:pt x="827944" y="493166"/>
                  </a:cubicBezTo>
                  <a:lnTo>
                    <a:pt x="827944" y="584234"/>
                  </a:lnTo>
                  <a:cubicBezTo>
                    <a:pt x="827944" y="679118"/>
                    <a:pt x="767312" y="726561"/>
                    <a:pt x="646048" y="726561"/>
                  </a:cubicBezTo>
                  <a:cubicBezTo>
                    <a:pt x="529106" y="726561"/>
                    <a:pt x="470636" y="683431"/>
                    <a:pt x="470636" y="597173"/>
                  </a:cubicBezTo>
                  <a:lnTo>
                    <a:pt x="470636" y="434444"/>
                  </a:lnTo>
                  <a:lnTo>
                    <a:pt x="612962" y="434444"/>
                  </a:lnTo>
                  <a:lnTo>
                    <a:pt x="612962" y="598168"/>
                  </a:lnTo>
                  <a:cubicBezTo>
                    <a:pt x="612962" y="614425"/>
                    <a:pt x="622835" y="622553"/>
                    <a:pt x="642580" y="622553"/>
                  </a:cubicBezTo>
                  <a:cubicBezTo>
                    <a:pt x="661651" y="622553"/>
                    <a:pt x="671186" y="614425"/>
                    <a:pt x="671186" y="598168"/>
                  </a:cubicBezTo>
                  <a:lnTo>
                    <a:pt x="671186" y="513569"/>
                  </a:lnTo>
                  <a:cubicBezTo>
                    <a:pt x="671186" y="487691"/>
                    <a:pt x="653935" y="457335"/>
                    <a:pt x="619431" y="422500"/>
                  </a:cubicBezTo>
                  <a:cubicBezTo>
                    <a:pt x="552747" y="357806"/>
                    <a:pt x="511277" y="314345"/>
                    <a:pt x="495020" y="292117"/>
                  </a:cubicBezTo>
                  <a:cubicBezTo>
                    <a:pt x="478764" y="269889"/>
                    <a:pt x="470636" y="245505"/>
                    <a:pt x="470636" y="218964"/>
                  </a:cubicBezTo>
                  <a:lnTo>
                    <a:pt x="470636" y="138843"/>
                  </a:lnTo>
                  <a:cubicBezTo>
                    <a:pt x="470636" y="46281"/>
                    <a:pt x="531105" y="0"/>
                    <a:pt x="652043"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8000" spc="300" dirty="0">
                <a:solidFill>
                  <a:schemeClr val="bg1"/>
                </a:solidFill>
                <a:cs typeface="Arial" pitchFamily="34" charset="0"/>
              </a:endParaRPr>
            </a:p>
          </p:txBody>
        </p:sp>
        <p:sp>
          <p:nvSpPr>
            <p:cNvPr id="9" name="TextBox 8">
              <a:extLst>
                <a:ext uri="{FF2B5EF4-FFF2-40B4-BE49-F238E27FC236}">
                  <a16:creationId xmlns:a16="http://schemas.microsoft.com/office/drawing/2014/main" id="{5D5DF107-372D-C482-229D-4DCF898CFDC3}"/>
                </a:ext>
              </a:extLst>
            </p:cNvPr>
            <p:cNvSpPr txBox="1"/>
            <p:nvPr/>
          </p:nvSpPr>
          <p:spPr>
            <a:xfrm>
              <a:off x="554093" y="959560"/>
              <a:ext cx="2763470" cy="989137"/>
            </a:xfrm>
            <a:prstGeom prst="rect">
              <a:avLst/>
            </a:prstGeom>
            <a:noFill/>
          </p:spPr>
          <p:txBody>
            <a:bodyPr wrap="square" anchor="ctr">
              <a:spAutoFit/>
            </a:bodyPr>
            <a:lstStyle/>
            <a:p>
              <a:pPr algn="just"/>
              <a:r>
                <a:rPr lang="en-US" sz="1400" b="1" i="1" dirty="0"/>
                <a:t>Cybersecurity </a:t>
              </a:r>
              <a:r>
                <a:rPr lang="en-US" sz="1400" i="1" dirty="0"/>
                <a:t>focuses on protecting and defending the computer systems, networks, and digital infrastructure from hacking and disrupting our digital lives</a:t>
              </a:r>
            </a:p>
          </p:txBody>
        </p:sp>
        <p:sp>
          <p:nvSpPr>
            <p:cNvPr id="10" name="Rectangle: Rounded Corners 9">
              <a:extLst>
                <a:ext uri="{FF2B5EF4-FFF2-40B4-BE49-F238E27FC236}">
                  <a16:creationId xmlns:a16="http://schemas.microsoft.com/office/drawing/2014/main" id="{37358067-9039-3519-C98C-DAE3C1DC59CD}"/>
                </a:ext>
              </a:extLst>
            </p:cNvPr>
            <p:cNvSpPr/>
            <p:nvPr/>
          </p:nvSpPr>
          <p:spPr bwMode="auto">
            <a:xfrm rot="16200000">
              <a:off x="3012778" y="1431270"/>
              <a:ext cx="640080" cy="45719"/>
            </a:xfrm>
            <a:prstGeom prst="roundRect">
              <a:avLst>
                <a:gd name="adj" fmla="val 50000"/>
              </a:avLst>
            </a:prstGeom>
            <a:solidFill>
              <a:schemeClr val="accent1">
                <a:lumMod val="75000"/>
              </a:schemeClr>
            </a:solidFill>
            <a:ln>
              <a:noFill/>
            </a:ln>
          </p:spPr>
          <p:txBody>
            <a:bodyPr vert="horz" wrap="square" lIns="91440" tIns="45720" rIns="91440" bIns="45720" numCol="1" rtlCol="0" anchor="t" anchorCtr="0" compatLnSpc="1">
              <a:prstTxWarp prst="textNoShape">
                <a:avLst/>
              </a:prstTxWarp>
            </a:bodyPr>
            <a:lstStyle/>
            <a:p>
              <a:pPr algn="r"/>
              <a:endParaRPr lang="en-US"/>
            </a:p>
          </p:txBody>
        </p:sp>
        <p:sp>
          <p:nvSpPr>
            <p:cNvPr id="13" name="TextBox 12">
              <a:extLst>
                <a:ext uri="{FF2B5EF4-FFF2-40B4-BE49-F238E27FC236}">
                  <a16:creationId xmlns:a16="http://schemas.microsoft.com/office/drawing/2014/main" id="{C1F434E5-8ACC-AE7B-35A3-49FCE94C076C}"/>
                </a:ext>
              </a:extLst>
            </p:cNvPr>
            <p:cNvSpPr txBox="1"/>
            <p:nvPr/>
          </p:nvSpPr>
          <p:spPr>
            <a:xfrm>
              <a:off x="181300" y="2367246"/>
              <a:ext cx="2270841" cy="806928"/>
            </a:xfrm>
            <a:prstGeom prst="rect">
              <a:avLst/>
            </a:prstGeom>
            <a:noFill/>
          </p:spPr>
          <p:txBody>
            <a:bodyPr wrap="square" anchor="ctr">
              <a:spAutoFit/>
            </a:bodyPr>
            <a:lstStyle/>
            <a:p>
              <a:pPr algn="just"/>
              <a:r>
                <a:rPr lang="en-US" sz="1400" b="1" i="1" dirty="0"/>
                <a:t>Nefarious actors </a:t>
              </a:r>
              <a:r>
                <a:rPr lang="en-US" sz="1400" i="1" dirty="0"/>
                <a:t>use attacks to compromise confidentiality, integrity, and availability of the IT systems for their benefit</a:t>
              </a:r>
            </a:p>
          </p:txBody>
        </p:sp>
        <p:sp>
          <p:nvSpPr>
            <p:cNvPr id="14" name="Rectangle: Rounded Corners 13">
              <a:extLst>
                <a:ext uri="{FF2B5EF4-FFF2-40B4-BE49-F238E27FC236}">
                  <a16:creationId xmlns:a16="http://schemas.microsoft.com/office/drawing/2014/main" id="{0D198B0A-E398-707A-0E76-6E80CADCAD29}"/>
                </a:ext>
              </a:extLst>
            </p:cNvPr>
            <p:cNvSpPr/>
            <p:nvPr/>
          </p:nvSpPr>
          <p:spPr bwMode="auto">
            <a:xfrm rot="16200000">
              <a:off x="2156206" y="2747851"/>
              <a:ext cx="640080" cy="45719"/>
            </a:xfrm>
            <a:prstGeom prst="roundRect">
              <a:avLst>
                <a:gd name="adj" fmla="val 50000"/>
              </a:avLst>
            </a:prstGeom>
            <a:solidFill>
              <a:schemeClr val="accent1">
                <a:lumMod val="75000"/>
              </a:schemeClr>
            </a:solidFill>
            <a:ln>
              <a:noFill/>
            </a:ln>
          </p:spPr>
          <p:txBody>
            <a:bodyPr vert="horz" wrap="square" lIns="91440" tIns="45720" rIns="91440" bIns="45720" numCol="1" rtlCol="0" anchor="t" anchorCtr="0" compatLnSpc="1">
              <a:prstTxWarp prst="textNoShape">
                <a:avLst/>
              </a:prstTxWarp>
            </a:bodyPr>
            <a:lstStyle/>
            <a:p>
              <a:pPr algn="r"/>
              <a:endParaRPr lang="en-US"/>
            </a:p>
          </p:txBody>
        </p:sp>
        <p:sp>
          <p:nvSpPr>
            <p:cNvPr id="16" name="TextBox 15">
              <a:extLst>
                <a:ext uri="{FF2B5EF4-FFF2-40B4-BE49-F238E27FC236}">
                  <a16:creationId xmlns:a16="http://schemas.microsoft.com/office/drawing/2014/main" id="{B78D44FB-AB78-2AA8-A669-A1290F2CBA06}"/>
                </a:ext>
              </a:extLst>
            </p:cNvPr>
            <p:cNvSpPr txBox="1"/>
            <p:nvPr/>
          </p:nvSpPr>
          <p:spPr>
            <a:xfrm>
              <a:off x="181300" y="3866036"/>
              <a:ext cx="2270841" cy="442509"/>
            </a:xfrm>
            <a:prstGeom prst="rect">
              <a:avLst/>
            </a:prstGeom>
            <a:noFill/>
          </p:spPr>
          <p:txBody>
            <a:bodyPr wrap="square" anchor="ctr">
              <a:spAutoFit/>
            </a:bodyPr>
            <a:lstStyle/>
            <a:p>
              <a:pPr algn="just"/>
              <a:r>
                <a:rPr lang="en-US" sz="1400" i="1" dirty="0"/>
                <a:t>Cyberattacks are aimed at </a:t>
              </a:r>
              <a:r>
                <a:rPr lang="en-US" sz="1400" b="1" i="1" dirty="0"/>
                <a:t>computer</a:t>
              </a:r>
              <a:r>
                <a:rPr lang="en-US" sz="1400" i="1" dirty="0"/>
                <a:t> </a:t>
              </a:r>
              <a:r>
                <a:rPr lang="en-US" sz="1400" b="1" i="1" dirty="0"/>
                <a:t>infrastructure</a:t>
              </a:r>
            </a:p>
          </p:txBody>
        </p:sp>
        <p:sp>
          <p:nvSpPr>
            <p:cNvPr id="17" name="Rectangle: Rounded Corners 16">
              <a:extLst>
                <a:ext uri="{FF2B5EF4-FFF2-40B4-BE49-F238E27FC236}">
                  <a16:creationId xmlns:a16="http://schemas.microsoft.com/office/drawing/2014/main" id="{6705209F-403B-D697-6634-C586EE864878}"/>
                </a:ext>
              </a:extLst>
            </p:cNvPr>
            <p:cNvSpPr/>
            <p:nvPr/>
          </p:nvSpPr>
          <p:spPr bwMode="auto">
            <a:xfrm rot="16200000">
              <a:off x="2156206" y="4064432"/>
              <a:ext cx="640080" cy="45719"/>
            </a:xfrm>
            <a:prstGeom prst="roundRect">
              <a:avLst>
                <a:gd name="adj" fmla="val 50000"/>
              </a:avLst>
            </a:prstGeom>
            <a:solidFill>
              <a:schemeClr val="accent1">
                <a:lumMod val="75000"/>
              </a:schemeClr>
            </a:solidFill>
            <a:ln>
              <a:noFill/>
            </a:ln>
          </p:spPr>
          <p:txBody>
            <a:bodyPr vert="horz" wrap="square" lIns="91440" tIns="45720" rIns="91440" bIns="45720" numCol="1" rtlCol="0" anchor="t" anchorCtr="0" compatLnSpc="1">
              <a:prstTxWarp prst="textNoShape">
                <a:avLst/>
              </a:prstTxWarp>
            </a:bodyPr>
            <a:lstStyle/>
            <a:p>
              <a:pPr algn="r"/>
              <a:endParaRPr lang="en-US"/>
            </a:p>
          </p:txBody>
        </p:sp>
        <p:sp>
          <p:nvSpPr>
            <p:cNvPr id="18" name="TextBox 17">
              <a:extLst>
                <a:ext uri="{FF2B5EF4-FFF2-40B4-BE49-F238E27FC236}">
                  <a16:creationId xmlns:a16="http://schemas.microsoft.com/office/drawing/2014/main" id="{97D823BD-15B0-44A9-1E04-796C5BEAE84A}"/>
                </a:ext>
              </a:extLst>
            </p:cNvPr>
            <p:cNvSpPr txBox="1"/>
            <p:nvPr/>
          </p:nvSpPr>
          <p:spPr>
            <a:xfrm>
              <a:off x="954199" y="5000407"/>
              <a:ext cx="2370507" cy="806928"/>
            </a:xfrm>
            <a:prstGeom prst="rect">
              <a:avLst/>
            </a:prstGeom>
            <a:noFill/>
          </p:spPr>
          <p:txBody>
            <a:bodyPr wrap="square" anchor="ctr">
              <a:spAutoFit/>
            </a:bodyPr>
            <a:lstStyle/>
            <a:p>
              <a:pPr algn="just"/>
              <a:r>
                <a:rPr lang="en-US" sz="1400" i="1" dirty="0"/>
                <a:t>In traditional cybersecurity attacks, the tools are </a:t>
              </a:r>
              <a:r>
                <a:rPr lang="en-US" sz="1400" b="1" i="1" dirty="0"/>
                <a:t>malware, viruses, trojans, botnets, and social engineering</a:t>
              </a:r>
            </a:p>
          </p:txBody>
        </p:sp>
        <p:sp>
          <p:nvSpPr>
            <p:cNvPr id="19" name="Rectangle: Rounded Corners 18">
              <a:extLst>
                <a:ext uri="{FF2B5EF4-FFF2-40B4-BE49-F238E27FC236}">
                  <a16:creationId xmlns:a16="http://schemas.microsoft.com/office/drawing/2014/main" id="{35AC9910-418A-456B-684F-87D14D18971A}"/>
                </a:ext>
              </a:extLst>
            </p:cNvPr>
            <p:cNvSpPr/>
            <p:nvPr/>
          </p:nvSpPr>
          <p:spPr bwMode="auto">
            <a:xfrm rot="16200000">
              <a:off x="3019921" y="5381012"/>
              <a:ext cx="640080" cy="45719"/>
            </a:xfrm>
            <a:prstGeom prst="roundRect">
              <a:avLst>
                <a:gd name="adj" fmla="val 50000"/>
              </a:avLst>
            </a:prstGeom>
            <a:solidFill>
              <a:schemeClr val="accent1">
                <a:lumMod val="75000"/>
              </a:schemeClr>
            </a:solidFill>
            <a:ln>
              <a:noFill/>
            </a:ln>
          </p:spPr>
          <p:txBody>
            <a:bodyPr vert="horz" wrap="square" lIns="91440" tIns="45720" rIns="91440" bIns="45720" numCol="1" rtlCol="0" anchor="t" anchorCtr="0" compatLnSpc="1">
              <a:prstTxWarp prst="textNoShape">
                <a:avLst/>
              </a:prstTxWarp>
            </a:bodyPr>
            <a:lstStyle/>
            <a:p>
              <a:pPr algn="r"/>
              <a:endParaRPr lang="en-US"/>
            </a:p>
          </p:txBody>
        </p:sp>
      </p:grpSp>
      <p:sp>
        <p:nvSpPr>
          <p:cNvPr id="6" name="Block Arc 25">
            <a:extLst>
              <a:ext uri="{FF2B5EF4-FFF2-40B4-BE49-F238E27FC236}">
                <a16:creationId xmlns:a16="http://schemas.microsoft.com/office/drawing/2014/main" id="{E7656DD1-7AC1-3105-01AE-91B659F49405}"/>
              </a:ext>
            </a:extLst>
          </p:cNvPr>
          <p:cNvSpPr/>
          <p:nvPr/>
        </p:nvSpPr>
        <p:spPr>
          <a:xfrm>
            <a:off x="4180545" y="3085541"/>
            <a:ext cx="578235" cy="674514"/>
          </a:xfrm>
          <a:custGeom>
            <a:avLst/>
            <a:gdLst/>
            <a:ahLst/>
            <a:cxnLst/>
            <a:rect l="l" t="t" r="r" b="b"/>
            <a:pathLst>
              <a:path w="2215656" h="3200962">
                <a:moveTo>
                  <a:pt x="1107829" y="2097026"/>
                </a:moveTo>
                <a:cubicBezTo>
                  <a:pt x="1025315" y="2097026"/>
                  <a:pt x="958423" y="2163918"/>
                  <a:pt x="958423" y="2246432"/>
                </a:cubicBezTo>
                <a:cubicBezTo>
                  <a:pt x="958423" y="2302715"/>
                  <a:pt x="989546" y="2351730"/>
                  <a:pt x="1036590" y="2375275"/>
                </a:cubicBezTo>
                <a:lnTo>
                  <a:pt x="985422" y="2684898"/>
                </a:lnTo>
                <a:lnTo>
                  <a:pt x="1230236" y="2684898"/>
                </a:lnTo>
                <a:lnTo>
                  <a:pt x="1179068" y="2375275"/>
                </a:lnTo>
                <a:cubicBezTo>
                  <a:pt x="1226112" y="2351730"/>
                  <a:pt x="1257234" y="2302715"/>
                  <a:pt x="1257234" y="2246432"/>
                </a:cubicBezTo>
                <a:cubicBezTo>
                  <a:pt x="1257234" y="2163918"/>
                  <a:pt x="1190343" y="2097026"/>
                  <a:pt x="1107829" y="2097026"/>
                </a:cubicBezTo>
                <a:close/>
                <a:moveTo>
                  <a:pt x="1102513" y="266871"/>
                </a:moveTo>
                <a:cubicBezTo>
                  <a:pt x="874876" y="269781"/>
                  <a:pt x="691868" y="455143"/>
                  <a:pt x="691868" y="682798"/>
                </a:cubicBezTo>
                <a:lnTo>
                  <a:pt x="690469" y="682798"/>
                </a:lnTo>
                <a:lnTo>
                  <a:pt x="690469" y="1580962"/>
                </a:lnTo>
                <a:lnTo>
                  <a:pt x="1525188" y="1580962"/>
                </a:lnTo>
                <a:lnTo>
                  <a:pt x="1525188" y="672127"/>
                </a:lnTo>
                <a:lnTo>
                  <a:pt x="1523654" y="672166"/>
                </a:lnTo>
                <a:cubicBezTo>
                  <a:pt x="1517835" y="444585"/>
                  <a:pt x="1330149" y="263961"/>
                  <a:pt x="1102513" y="266871"/>
                </a:cubicBezTo>
                <a:close/>
                <a:moveTo>
                  <a:pt x="1099102" y="56"/>
                </a:moveTo>
                <a:cubicBezTo>
                  <a:pt x="1472767" y="-4720"/>
                  <a:pt x="1780852" y="291773"/>
                  <a:pt x="1790404" y="665346"/>
                </a:cubicBezTo>
                <a:lnTo>
                  <a:pt x="1742843" y="666562"/>
                </a:lnTo>
                <a:lnTo>
                  <a:pt x="1790627" y="666562"/>
                </a:lnTo>
                <a:lnTo>
                  <a:pt x="1790627" y="1580962"/>
                </a:lnTo>
                <a:lnTo>
                  <a:pt x="2041344" y="1580962"/>
                </a:lnTo>
                <a:cubicBezTo>
                  <a:pt x="2137614" y="1580962"/>
                  <a:pt x="2215656" y="1659004"/>
                  <a:pt x="2215656" y="1755274"/>
                </a:cubicBezTo>
                <a:lnTo>
                  <a:pt x="2215656" y="3026650"/>
                </a:lnTo>
                <a:cubicBezTo>
                  <a:pt x="2215656" y="3122920"/>
                  <a:pt x="2137614" y="3200962"/>
                  <a:pt x="2041344" y="3200962"/>
                </a:cubicBezTo>
                <a:lnTo>
                  <a:pt x="174312" y="3200962"/>
                </a:lnTo>
                <a:cubicBezTo>
                  <a:pt x="78042" y="3200962"/>
                  <a:pt x="0" y="3122920"/>
                  <a:pt x="0" y="3026650"/>
                </a:cubicBezTo>
                <a:lnTo>
                  <a:pt x="0" y="1755274"/>
                </a:lnTo>
                <a:cubicBezTo>
                  <a:pt x="0" y="1659004"/>
                  <a:pt x="78042" y="1580962"/>
                  <a:pt x="174312" y="1580962"/>
                </a:cubicBezTo>
                <a:lnTo>
                  <a:pt x="425030" y="1580962"/>
                </a:lnTo>
                <a:lnTo>
                  <a:pt x="425030" y="676764"/>
                </a:lnTo>
                <a:lnTo>
                  <a:pt x="425634" y="676764"/>
                </a:lnTo>
                <a:cubicBezTo>
                  <a:pt x="428273" y="305830"/>
                  <a:pt x="727452" y="4806"/>
                  <a:pt x="1099102" y="5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solidFill>
                <a:schemeClr val="tx1"/>
              </a:solidFill>
            </a:endParaRPr>
          </a:p>
        </p:txBody>
      </p:sp>
    </p:spTree>
    <p:extLst>
      <p:ext uri="{BB962C8B-B14F-4D97-AF65-F5344CB8AC3E}">
        <p14:creationId xmlns:p14="http://schemas.microsoft.com/office/powerpoint/2010/main" val="10310146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5">
            <a:extLst>
              <a:ext uri="{FF2B5EF4-FFF2-40B4-BE49-F238E27FC236}">
                <a16:creationId xmlns:a16="http://schemas.microsoft.com/office/drawing/2014/main" id="{46CB957C-0D09-4DBF-8D4B-A8C51E259180}"/>
              </a:ext>
            </a:extLst>
          </p:cNvPr>
          <p:cNvGrpSpPr/>
          <p:nvPr/>
        </p:nvGrpSpPr>
        <p:grpSpPr>
          <a:xfrm rot="5400000">
            <a:off x="-738121" y="1749344"/>
            <a:ext cx="4068198" cy="4062931"/>
            <a:chOff x="3782394" y="2006190"/>
            <a:chExt cx="4597121" cy="4591166"/>
          </a:xfrm>
        </p:grpSpPr>
        <p:sp>
          <p:nvSpPr>
            <p:cNvPr id="4" name="Block Arc 36">
              <a:extLst>
                <a:ext uri="{FF2B5EF4-FFF2-40B4-BE49-F238E27FC236}">
                  <a16:creationId xmlns:a16="http://schemas.microsoft.com/office/drawing/2014/main" id="{549E4674-84FD-42A1-8F60-240B57482074}"/>
                </a:ext>
              </a:extLst>
            </p:cNvPr>
            <p:cNvSpPr/>
            <p:nvPr/>
          </p:nvSpPr>
          <p:spPr>
            <a:xfrm>
              <a:off x="3884865" y="2145510"/>
              <a:ext cx="4451847" cy="4451846"/>
            </a:xfrm>
            <a:prstGeom prst="blockArc">
              <a:avLst>
                <a:gd name="adj1" fmla="val 10800000"/>
                <a:gd name="adj2" fmla="val 21568928"/>
                <a:gd name="adj3" fmla="val 109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solidFill>
                  <a:schemeClr val="tx1"/>
                </a:solidFill>
              </a:endParaRPr>
            </a:p>
          </p:txBody>
        </p:sp>
        <p:sp>
          <p:nvSpPr>
            <p:cNvPr id="5" name="Oval 37">
              <a:extLst>
                <a:ext uri="{FF2B5EF4-FFF2-40B4-BE49-F238E27FC236}">
                  <a16:creationId xmlns:a16="http://schemas.microsoft.com/office/drawing/2014/main" id="{B67D41E5-2CA6-4886-8D40-48EBD82FFAF7}"/>
                </a:ext>
              </a:extLst>
            </p:cNvPr>
            <p:cNvSpPr/>
            <p:nvPr/>
          </p:nvSpPr>
          <p:spPr>
            <a:xfrm>
              <a:off x="6570216" y="2006190"/>
              <a:ext cx="713346" cy="740528"/>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 name="Oval 38">
              <a:extLst>
                <a:ext uri="{FF2B5EF4-FFF2-40B4-BE49-F238E27FC236}">
                  <a16:creationId xmlns:a16="http://schemas.microsoft.com/office/drawing/2014/main" id="{DFEC5988-4C05-41C8-9F37-6818F4F48D76}"/>
                </a:ext>
              </a:extLst>
            </p:cNvPr>
            <p:cNvSpPr/>
            <p:nvPr/>
          </p:nvSpPr>
          <p:spPr>
            <a:xfrm>
              <a:off x="4964391" y="2013768"/>
              <a:ext cx="713346" cy="687008"/>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7" name="Oval 39">
              <a:extLst>
                <a:ext uri="{FF2B5EF4-FFF2-40B4-BE49-F238E27FC236}">
                  <a16:creationId xmlns:a16="http://schemas.microsoft.com/office/drawing/2014/main" id="{646EEC09-15E5-4EB5-8879-7FC4FA437E0A}"/>
                </a:ext>
              </a:extLst>
            </p:cNvPr>
            <p:cNvSpPr/>
            <p:nvPr/>
          </p:nvSpPr>
          <p:spPr>
            <a:xfrm>
              <a:off x="7666169" y="2945632"/>
              <a:ext cx="713346" cy="740528"/>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8" name="Oval 40">
              <a:extLst>
                <a:ext uri="{FF2B5EF4-FFF2-40B4-BE49-F238E27FC236}">
                  <a16:creationId xmlns:a16="http://schemas.microsoft.com/office/drawing/2014/main" id="{1665104A-D1CA-4E67-A7C4-64126651EB5B}"/>
                </a:ext>
              </a:extLst>
            </p:cNvPr>
            <p:cNvSpPr/>
            <p:nvPr/>
          </p:nvSpPr>
          <p:spPr>
            <a:xfrm>
              <a:off x="3782394" y="2988365"/>
              <a:ext cx="713346" cy="687008"/>
            </a:xfrm>
            <a:prstGeom prst="ellipse">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sp>
        <p:nvSpPr>
          <p:cNvPr id="9" name="Isosceles Triangle 41">
            <a:extLst>
              <a:ext uri="{FF2B5EF4-FFF2-40B4-BE49-F238E27FC236}">
                <a16:creationId xmlns:a16="http://schemas.microsoft.com/office/drawing/2014/main" id="{5966A907-CCCE-40BD-B716-7EC8F29EFEAB}"/>
              </a:ext>
            </a:extLst>
          </p:cNvPr>
          <p:cNvSpPr/>
          <p:nvPr/>
        </p:nvSpPr>
        <p:spPr>
          <a:xfrm>
            <a:off x="2910691" y="4379306"/>
            <a:ext cx="212128" cy="304708"/>
          </a:xfrm>
          <a:custGeom>
            <a:avLst/>
            <a:gdLst>
              <a:gd name="connsiteX0" fmla="*/ 1367278 w 2736000"/>
              <a:gd name="connsiteY0" fmla="*/ 2273826 h 3930092"/>
              <a:gd name="connsiteX1" fmla="*/ 1535821 w 2736000"/>
              <a:gd name="connsiteY1" fmla="*/ 2564417 h 3930092"/>
              <a:gd name="connsiteX2" fmla="*/ 2088000 w 2736000"/>
              <a:gd name="connsiteY2" fmla="*/ 3520946 h 3930092"/>
              <a:gd name="connsiteX3" fmla="*/ 648080 w 2736000"/>
              <a:gd name="connsiteY3" fmla="*/ 3506285 h 3930092"/>
              <a:gd name="connsiteX4" fmla="*/ 1198105 w 2736000"/>
              <a:gd name="connsiteY4" fmla="*/ 2565503 h 3930092"/>
              <a:gd name="connsiteX5" fmla="*/ 1367278 w 2736000"/>
              <a:gd name="connsiteY5" fmla="*/ 2273826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67278 w 2736000"/>
              <a:gd name="connsiteY0" fmla="*/ 2273826 h 3930092"/>
              <a:gd name="connsiteX1" fmla="*/ 1535821 w 2736000"/>
              <a:gd name="connsiteY1" fmla="*/ 2564417 h 3930092"/>
              <a:gd name="connsiteX2" fmla="*/ 2088000 w 2736000"/>
              <a:gd name="connsiteY2" fmla="*/ 3520946 h 3930092"/>
              <a:gd name="connsiteX3" fmla="*/ 648080 w 2736000"/>
              <a:gd name="connsiteY3" fmla="*/ 3506285 h 3930092"/>
              <a:gd name="connsiteX4" fmla="*/ 1198105 w 2736000"/>
              <a:gd name="connsiteY4" fmla="*/ 2565503 h 3930092"/>
              <a:gd name="connsiteX5" fmla="*/ 1367278 w 2736000"/>
              <a:gd name="connsiteY5" fmla="*/ 2273826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35821 w 2736000"/>
              <a:gd name="connsiteY1" fmla="*/ 2564417 h 3930092"/>
              <a:gd name="connsiteX2" fmla="*/ 2088000 w 2736000"/>
              <a:gd name="connsiteY2" fmla="*/ 3520946 h 3930092"/>
              <a:gd name="connsiteX3" fmla="*/ 648080 w 2736000"/>
              <a:gd name="connsiteY3" fmla="*/ 3506285 h 3930092"/>
              <a:gd name="connsiteX4" fmla="*/ 1198105 w 2736000"/>
              <a:gd name="connsiteY4" fmla="*/ 2565503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35821 w 2736000"/>
              <a:gd name="connsiteY1" fmla="*/ 2564417 h 3930092"/>
              <a:gd name="connsiteX2" fmla="*/ 2088000 w 2736000"/>
              <a:gd name="connsiteY2" fmla="*/ 3520946 h 3930092"/>
              <a:gd name="connsiteX3" fmla="*/ 648080 w 2736000"/>
              <a:gd name="connsiteY3" fmla="*/ 3506285 h 3930092"/>
              <a:gd name="connsiteX4" fmla="*/ 1198105 w 2736000"/>
              <a:gd name="connsiteY4" fmla="*/ 2565503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35821 w 2736000"/>
              <a:gd name="connsiteY1" fmla="*/ 2564417 h 3930092"/>
              <a:gd name="connsiteX2" fmla="*/ 2088000 w 2736000"/>
              <a:gd name="connsiteY2" fmla="*/ 3520946 h 3930092"/>
              <a:gd name="connsiteX3" fmla="*/ 648080 w 2736000"/>
              <a:gd name="connsiteY3" fmla="*/ 3506285 h 3930092"/>
              <a:gd name="connsiteX4" fmla="*/ 1198105 w 2736000"/>
              <a:gd name="connsiteY4" fmla="*/ 2565503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35821 w 2736000"/>
              <a:gd name="connsiteY1" fmla="*/ 2564417 h 3930092"/>
              <a:gd name="connsiteX2" fmla="*/ 2088000 w 2736000"/>
              <a:gd name="connsiteY2" fmla="*/ 3520946 h 3930092"/>
              <a:gd name="connsiteX3" fmla="*/ 648080 w 2736000"/>
              <a:gd name="connsiteY3" fmla="*/ 3506285 h 3930092"/>
              <a:gd name="connsiteX4" fmla="*/ 1198105 w 2736000"/>
              <a:gd name="connsiteY4" fmla="*/ 2565503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35821 w 2736000"/>
              <a:gd name="connsiteY1" fmla="*/ 2564417 h 3930092"/>
              <a:gd name="connsiteX2" fmla="*/ 2088000 w 2736000"/>
              <a:gd name="connsiteY2" fmla="*/ 3520946 h 3930092"/>
              <a:gd name="connsiteX3" fmla="*/ 648080 w 2736000"/>
              <a:gd name="connsiteY3" fmla="*/ 3506285 h 3930092"/>
              <a:gd name="connsiteX4" fmla="*/ 1198105 w 2736000"/>
              <a:gd name="connsiteY4" fmla="*/ 2565503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35821 w 2736000"/>
              <a:gd name="connsiteY1" fmla="*/ 2564417 h 3930092"/>
              <a:gd name="connsiteX2" fmla="*/ 2088000 w 2736000"/>
              <a:gd name="connsiteY2" fmla="*/ 3520946 h 3930092"/>
              <a:gd name="connsiteX3" fmla="*/ 648080 w 2736000"/>
              <a:gd name="connsiteY3" fmla="*/ 3506285 h 3930092"/>
              <a:gd name="connsiteX4" fmla="*/ 1198105 w 2736000"/>
              <a:gd name="connsiteY4" fmla="*/ 2565503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35821 w 2736000"/>
              <a:gd name="connsiteY1" fmla="*/ 2564417 h 3930092"/>
              <a:gd name="connsiteX2" fmla="*/ 2088000 w 2736000"/>
              <a:gd name="connsiteY2" fmla="*/ 3520946 h 3930092"/>
              <a:gd name="connsiteX3" fmla="*/ 648080 w 2736000"/>
              <a:gd name="connsiteY3" fmla="*/ 3506285 h 3930092"/>
              <a:gd name="connsiteX4" fmla="*/ 1198105 w 2736000"/>
              <a:gd name="connsiteY4" fmla="*/ 2565503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54231 w 2736000"/>
              <a:gd name="connsiteY1" fmla="*/ 2567486 h 3930092"/>
              <a:gd name="connsiteX2" fmla="*/ 2088000 w 2736000"/>
              <a:gd name="connsiteY2" fmla="*/ 3520946 h 3930092"/>
              <a:gd name="connsiteX3" fmla="*/ 648080 w 2736000"/>
              <a:gd name="connsiteY3" fmla="*/ 3506285 h 3930092"/>
              <a:gd name="connsiteX4" fmla="*/ 1198105 w 2736000"/>
              <a:gd name="connsiteY4" fmla="*/ 2565503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54231 w 2736000"/>
              <a:gd name="connsiteY1" fmla="*/ 2567486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54231 w 2736000"/>
              <a:gd name="connsiteY1" fmla="*/ 2567486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45026 w 2736000"/>
              <a:gd name="connsiteY1" fmla="*/ 2558281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45026 w 2736000"/>
              <a:gd name="connsiteY1" fmla="*/ 2558281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66505 w 2736000"/>
              <a:gd name="connsiteY1" fmla="*/ 2573624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66505 w 2736000"/>
              <a:gd name="connsiteY1" fmla="*/ 2573624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78778 w 2736000"/>
              <a:gd name="connsiteY1" fmla="*/ 2576692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78778 w 2736000"/>
              <a:gd name="connsiteY1" fmla="*/ 2576692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78778 w 2736000"/>
              <a:gd name="connsiteY1" fmla="*/ 2576692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79552 w 2736000"/>
              <a:gd name="connsiteY0" fmla="*/ 2418044 h 3930092"/>
              <a:gd name="connsiteX1" fmla="*/ 1578778 w 2736000"/>
              <a:gd name="connsiteY1" fmla="*/ 2576692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79552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79552 w 2736000"/>
              <a:gd name="connsiteY0" fmla="*/ 2418044 h 3930092"/>
              <a:gd name="connsiteX1" fmla="*/ 1578778 w 2736000"/>
              <a:gd name="connsiteY1" fmla="*/ 2576692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79552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79552 w 2736000"/>
              <a:gd name="connsiteY0" fmla="*/ 2418044 h 3930092"/>
              <a:gd name="connsiteX1" fmla="*/ 1578778 w 2736000"/>
              <a:gd name="connsiteY1" fmla="*/ 2576692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79552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79552 w 2736000"/>
              <a:gd name="connsiteY0" fmla="*/ 2418044 h 3930092"/>
              <a:gd name="connsiteX1" fmla="*/ 1578778 w 2736000"/>
              <a:gd name="connsiteY1" fmla="*/ 2576692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79552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79552 w 2736000"/>
              <a:gd name="connsiteY0" fmla="*/ 2418044 h 3930092"/>
              <a:gd name="connsiteX1" fmla="*/ 1578778 w 2736000"/>
              <a:gd name="connsiteY1" fmla="*/ 2576692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79552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79552 w 2736000"/>
              <a:gd name="connsiteY0" fmla="*/ 2418044 h 3930092"/>
              <a:gd name="connsiteX1" fmla="*/ 1563436 w 2736000"/>
              <a:gd name="connsiteY1" fmla="*/ 2564418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79552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79552 w 2736000"/>
              <a:gd name="connsiteY0" fmla="*/ 2418044 h 3930092"/>
              <a:gd name="connsiteX1" fmla="*/ 1554231 w 2736000"/>
              <a:gd name="connsiteY1" fmla="*/ 2552144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79552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79552 w 2736000"/>
              <a:gd name="connsiteY0" fmla="*/ 2418044 h 3930092"/>
              <a:gd name="connsiteX1" fmla="*/ 1554231 w 2736000"/>
              <a:gd name="connsiteY1" fmla="*/ 2552144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79552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67278 w 2736000"/>
              <a:gd name="connsiteY0" fmla="*/ 2418044 h 3930092"/>
              <a:gd name="connsiteX1" fmla="*/ 1554231 w 2736000"/>
              <a:gd name="connsiteY1" fmla="*/ 2552144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67278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67278 w 2736000"/>
              <a:gd name="connsiteY0" fmla="*/ 2418044 h 3930092"/>
              <a:gd name="connsiteX1" fmla="*/ 1554231 w 2736000"/>
              <a:gd name="connsiteY1" fmla="*/ 2552144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67278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67278 w 2736000"/>
              <a:gd name="connsiteY0" fmla="*/ 2418044 h 3930092"/>
              <a:gd name="connsiteX1" fmla="*/ 1532752 w 2736000"/>
              <a:gd name="connsiteY1" fmla="*/ 2552144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67278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67278 w 2736000"/>
              <a:gd name="connsiteY0" fmla="*/ 2418044 h 3930092"/>
              <a:gd name="connsiteX1" fmla="*/ 1526615 w 2736000"/>
              <a:gd name="connsiteY1" fmla="*/ 2567486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67278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67278 w 2736000"/>
              <a:gd name="connsiteY0" fmla="*/ 2418044 h 3930092"/>
              <a:gd name="connsiteX1" fmla="*/ 1526615 w 2736000"/>
              <a:gd name="connsiteY1" fmla="*/ 2567486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67278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67278 w 2736000"/>
              <a:gd name="connsiteY0" fmla="*/ 2418044 h 3930092"/>
              <a:gd name="connsiteX1" fmla="*/ 1526615 w 2736000"/>
              <a:gd name="connsiteY1" fmla="*/ 2567486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67278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67278 w 2736000"/>
              <a:gd name="connsiteY0" fmla="*/ 2418044 h 3930092"/>
              <a:gd name="connsiteX1" fmla="*/ 1552576 w 2736000"/>
              <a:gd name="connsiteY1" fmla="*/ 2576139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67278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67278 w 2736000"/>
              <a:gd name="connsiteY0" fmla="*/ 2418044 h 3930092"/>
              <a:gd name="connsiteX1" fmla="*/ 1552576 w 2736000"/>
              <a:gd name="connsiteY1" fmla="*/ 2576139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67278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736000" h="3930092">
                <a:moveTo>
                  <a:pt x="1367278" y="2418044"/>
                </a:moveTo>
                <a:cubicBezTo>
                  <a:pt x="1475622" y="2496498"/>
                  <a:pt x="1442256" y="2523346"/>
                  <a:pt x="1552576" y="2576139"/>
                </a:cubicBezTo>
                <a:cubicBezTo>
                  <a:pt x="1866725" y="2636040"/>
                  <a:pt x="2088000" y="3057033"/>
                  <a:pt x="2088000" y="3520946"/>
                </a:cubicBezTo>
                <a:lnTo>
                  <a:pt x="648080" y="3506285"/>
                </a:lnTo>
                <a:cubicBezTo>
                  <a:pt x="653073" y="3048089"/>
                  <a:pt x="871005" y="2673776"/>
                  <a:pt x="1182763" y="2571640"/>
                </a:cubicBezTo>
                <a:cubicBezTo>
                  <a:pt x="1280064" y="2508169"/>
                  <a:pt x="1254632" y="2499927"/>
                  <a:pt x="1367278" y="2418044"/>
                </a:cubicBezTo>
                <a:close/>
                <a:moveTo>
                  <a:pt x="648003" y="793859"/>
                </a:moveTo>
                <a:lnTo>
                  <a:pt x="2087849" y="808518"/>
                </a:lnTo>
                <a:cubicBezTo>
                  <a:pt x="2081743" y="1099400"/>
                  <a:pt x="1898532" y="1346081"/>
                  <a:pt x="1641214" y="1449982"/>
                </a:cubicBezTo>
                <a:cubicBezTo>
                  <a:pt x="1581100" y="1476031"/>
                  <a:pt x="1454311" y="1749732"/>
                  <a:pt x="1368003" y="1937706"/>
                </a:cubicBezTo>
                <a:cubicBezTo>
                  <a:pt x="1290978" y="1744554"/>
                  <a:pt x="1168712" y="1479962"/>
                  <a:pt x="1094068" y="1448735"/>
                </a:cubicBezTo>
                <a:cubicBezTo>
                  <a:pt x="831917" y="1343398"/>
                  <a:pt x="648003" y="1089607"/>
                  <a:pt x="648003" y="793859"/>
                </a:cubicBezTo>
                <a:close/>
                <a:moveTo>
                  <a:pt x="516625" y="299874"/>
                </a:moveTo>
                <a:lnTo>
                  <a:pt x="516625" y="449580"/>
                </a:lnTo>
                <a:cubicBezTo>
                  <a:pt x="516625" y="947043"/>
                  <a:pt x="728081" y="1374116"/>
                  <a:pt x="1029987" y="1557992"/>
                </a:cubicBezTo>
                <a:cubicBezTo>
                  <a:pt x="1152140" y="1645374"/>
                  <a:pt x="1146996" y="1879118"/>
                  <a:pt x="1146996" y="2057479"/>
                </a:cubicBezTo>
                <a:cubicBezTo>
                  <a:pt x="1146996" y="2199170"/>
                  <a:pt x="1165085" y="2330604"/>
                  <a:pt x="1055065" y="2431585"/>
                </a:cubicBezTo>
                <a:cubicBezTo>
                  <a:pt x="746548" y="2590263"/>
                  <a:pt x="539378" y="3004916"/>
                  <a:pt x="539378" y="3468615"/>
                </a:cubicBezTo>
                <a:lnTo>
                  <a:pt x="539378" y="3604591"/>
                </a:lnTo>
                <a:lnTo>
                  <a:pt x="2196077" y="3604591"/>
                </a:lnTo>
                <a:lnTo>
                  <a:pt x="2196077" y="3468615"/>
                </a:lnTo>
                <a:cubicBezTo>
                  <a:pt x="2196077" y="3023625"/>
                  <a:pt x="1980552" y="2629673"/>
                  <a:pt x="1695313" y="2440912"/>
                </a:cubicBezTo>
                <a:cubicBezTo>
                  <a:pt x="1597256" y="2355530"/>
                  <a:pt x="1621109" y="2199255"/>
                  <a:pt x="1617547" y="2049252"/>
                </a:cubicBezTo>
                <a:cubicBezTo>
                  <a:pt x="1614246" y="1910233"/>
                  <a:pt x="1594005" y="1638458"/>
                  <a:pt x="1719395" y="1540961"/>
                </a:cubicBezTo>
                <a:cubicBezTo>
                  <a:pt x="2008283" y="1349911"/>
                  <a:pt x="2207952" y="932979"/>
                  <a:pt x="2207952" y="449580"/>
                </a:cubicBezTo>
                <a:lnTo>
                  <a:pt x="2207952" y="299874"/>
                </a:lnTo>
                <a:lnTo>
                  <a:pt x="516625" y="299874"/>
                </a:lnTo>
                <a:close/>
                <a:moveTo>
                  <a:pt x="144000" y="0"/>
                </a:moveTo>
                <a:lnTo>
                  <a:pt x="2592000" y="0"/>
                </a:lnTo>
                <a:cubicBezTo>
                  <a:pt x="2671529" y="0"/>
                  <a:pt x="2736000" y="64471"/>
                  <a:pt x="2736000" y="144000"/>
                </a:cubicBezTo>
                <a:cubicBezTo>
                  <a:pt x="2736000" y="223529"/>
                  <a:pt x="2671529" y="288000"/>
                  <a:pt x="2592000" y="288000"/>
                </a:cubicBezTo>
                <a:lnTo>
                  <a:pt x="2396702" y="288000"/>
                </a:lnTo>
                <a:lnTo>
                  <a:pt x="2396702" y="413234"/>
                </a:lnTo>
                <a:cubicBezTo>
                  <a:pt x="2396702" y="964640"/>
                  <a:pt x="2159804" y="1441170"/>
                  <a:pt x="1815389" y="1665324"/>
                </a:cubicBezTo>
                <a:cubicBezTo>
                  <a:pt x="1718143" y="1767020"/>
                  <a:pt x="1749155" y="1822697"/>
                  <a:pt x="1753098" y="1974987"/>
                </a:cubicBezTo>
                <a:cubicBezTo>
                  <a:pt x="1757412" y="2141597"/>
                  <a:pt x="1739638" y="2200230"/>
                  <a:pt x="1825752" y="2312143"/>
                </a:cubicBezTo>
                <a:cubicBezTo>
                  <a:pt x="2164142" y="2539312"/>
                  <a:pt x="2395980" y="3011520"/>
                  <a:pt x="2395980" y="3557007"/>
                </a:cubicBezTo>
                <a:lnTo>
                  <a:pt x="2395980" y="3642092"/>
                </a:lnTo>
                <a:lnTo>
                  <a:pt x="2592000" y="3642092"/>
                </a:lnTo>
                <a:cubicBezTo>
                  <a:pt x="2671529" y="3642092"/>
                  <a:pt x="2736000" y="3706563"/>
                  <a:pt x="2736000" y="3786092"/>
                </a:cubicBezTo>
                <a:cubicBezTo>
                  <a:pt x="2736000" y="3865621"/>
                  <a:pt x="2671529" y="3930092"/>
                  <a:pt x="2592000" y="3930092"/>
                </a:cubicBezTo>
                <a:lnTo>
                  <a:pt x="144000" y="3930092"/>
                </a:lnTo>
                <a:cubicBezTo>
                  <a:pt x="64471" y="3930092"/>
                  <a:pt x="0" y="3865621"/>
                  <a:pt x="0" y="3786092"/>
                </a:cubicBezTo>
                <a:cubicBezTo>
                  <a:pt x="0" y="3706563"/>
                  <a:pt x="64471" y="3642092"/>
                  <a:pt x="144000" y="3642092"/>
                </a:cubicBezTo>
                <a:lnTo>
                  <a:pt x="338578" y="3642092"/>
                </a:lnTo>
                <a:lnTo>
                  <a:pt x="338578" y="3557007"/>
                </a:lnTo>
                <a:cubicBezTo>
                  <a:pt x="338578" y="2988551"/>
                  <a:pt x="590352" y="2499674"/>
                  <a:pt x="951672" y="2284199"/>
                </a:cubicBezTo>
                <a:cubicBezTo>
                  <a:pt x="1026597" y="2195332"/>
                  <a:pt x="1008559" y="2142287"/>
                  <a:pt x="1012216" y="1995181"/>
                </a:cubicBezTo>
                <a:cubicBezTo>
                  <a:pt x="1001243" y="1843296"/>
                  <a:pt x="1013640" y="1774963"/>
                  <a:pt x="943195" y="1693402"/>
                </a:cubicBezTo>
                <a:cubicBezTo>
                  <a:pt x="584785" y="1476413"/>
                  <a:pt x="339300" y="978710"/>
                  <a:pt x="339300" y="413234"/>
                </a:cubicBezTo>
                <a:lnTo>
                  <a:pt x="339300" y="288000"/>
                </a:lnTo>
                <a:lnTo>
                  <a:pt x="144000" y="288000"/>
                </a:lnTo>
                <a:cubicBezTo>
                  <a:pt x="64471" y="288000"/>
                  <a:pt x="0" y="223529"/>
                  <a:pt x="0" y="144000"/>
                </a:cubicBezTo>
                <a:cubicBezTo>
                  <a:pt x="0" y="64471"/>
                  <a:pt x="64471" y="0"/>
                  <a:pt x="14400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12" name="Freeform 39">
            <a:extLst>
              <a:ext uri="{FF2B5EF4-FFF2-40B4-BE49-F238E27FC236}">
                <a16:creationId xmlns:a16="http://schemas.microsoft.com/office/drawing/2014/main" id="{1B9CACE1-6A84-4A70-A073-62F889D41804}"/>
              </a:ext>
            </a:extLst>
          </p:cNvPr>
          <p:cNvSpPr>
            <a:spLocks noChangeAspect="1"/>
          </p:cNvSpPr>
          <p:nvPr/>
        </p:nvSpPr>
        <p:spPr>
          <a:xfrm rot="8580000">
            <a:off x="1966220" y="5386106"/>
            <a:ext cx="297051" cy="296262"/>
          </a:xfrm>
          <a:custGeom>
            <a:avLst/>
            <a:gdLst/>
            <a:ahLst/>
            <a:cxnLst/>
            <a:rect l="l" t="t" r="r" b="b"/>
            <a:pathLst>
              <a:path w="3872365" h="3862045">
                <a:moveTo>
                  <a:pt x="1786489" y="808318"/>
                </a:moveTo>
                <a:cubicBezTo>
                  <a:pt x="1525809" y="610106"/>
                  <a:pt x="1257124" y="397966"/>
                  <a:pt x="1040385" y="230829"/>
                </a:cubicBezTo>
                <a:cubicBezTo>
                  <a:pt x="1905215" y="-194386"/>
                  <a:pt x="2650439" y="24572"/>
                  <a:pt x="3162062" y="429660"/>
                </a:cubicBezTo>
                <a:cubicBezTo>
                  <a:pt x="3007351" y="875340"/>
                  <a:pt x="2905932" y="1443216"/>
                  <a:pt x="2745609" y="1410478"/>
                </a:cubicBezTo>
                <a:cubicBezTo>
                  <a:pt x="2633182" y="1430335"/>
                  <a:pt x="2220955" y="1138671"/>
                  <a:pt x="1786489" y="808318"/>
                </a:cubicBezTo>
                <a:close/>
                <a:moveTo>
                  <a:pt x="2701004" y="2590217"/>
                </a:moveTo>
                <a:cubicBezTo>
                  <a:pt x="2682933" y="2576481"/>
                  <a:pt x="2672282" y="2559744"/>
                  <a:pt x="2670336" y="2539383"/>
                </a:cubicBezTo>
                <a:cubicBezTo>
                  <a:pt x="2587360" y="2376647"/>
                  <a:pt x="3042640" y="1246798"/>
                  <a:pt x="3299881" y="563773"/>
                </a:cubicBezTo>
                <a:cubicBezTo>
                  <a:pt x="3959368" y="1266493"/>
                  <a:pt x="3967860" y="2043171"/>
                  <a:pt x="3730056" y="2650875"/>
                </a:cubicBezTo>
                <a:cubicBezTo>
                  <a:pt x="3317547" y="2635434"/>
                  <a:pt x="2827499" y="2686366"/>
                  <a:pt x="2701004" y="2590217"/>
                </a:cubicBezTo>
                <a:close/>
                <a:moveTo>
                  <a:pt x="19691" y="2248546"/>
                </a:moveTo>
                <a:cubicBezTo>
                  <a:pt x="-100797" y="1292396"/>
                  <a:pt x="348853" y="659059"/>
                  <a:pt x="898439" y="307194"/>
                </a:cubicBezTo>
                <a:cubicBezTo>
                  <a:pt x="1269469" y="598575"/>
                  <a:pt x="1773388" y="879352"/>
                  <a:pt x="1690237" y="1020281"/>
                </a:cubicBezTo>
                <a:cubicBezTo>
                  <a:pt x="1661713" y="1200709"/>
                  <a:pt x="629275" y="1847170"/>
                  <a:pt x="19691" y="2248546"/>
                </a:cubicBezTo>
                <a:close/>
                <a:moveTo>
                  <a:pt x="1805382" y="3858278"/>
                </a:moveTo>
                <a:cubicBezTo>
                  <a:pt x="1676483" y="3404460"/>
                  <a:pt x="1433840" y="2881111"/>
                  <a:pt x="1583946" y="2815971"/>
                </a:cubicBezTo>
                <a:cubicBezTo>
                  <a:pt x="1713076" y="2686769"/>
                  <a:pt x="2928316" y="2770622"/>
                  <a:pt x="3657403" y="2804207"/>
                </a:cubicBezTo>
                <a:cubicBezTo>
                  <a:pt x="3192869" y="3648569"/>
                  <a:pt x="2456828" y="3896652"/>
                  <a:pt x="1805382" y="3858278"/>
                </a:cubicBezTo>
                <a:close/>
                <a:moveTo>
                  <a:pt x="762284" y="3480575"/>
                </a:moveTo>
                <a:cubicBezTo>
                  <a:pt x="380940" y="3198297"/>
                  <a:pt x="161300" y="2806810"/>
                  <a:pt x="58293" y="2412172"/>
                </a:cubicBezTo>
                <a:cubicBezTo>
                  <a:pt x="450067" y="2149344"/>
                  <a:pt x="872820" y="1756853"/>
                  <a:pt x="981158" y="1879484"/>
                </a:cubicBezTo>
                <a:cubicBezTo>
                  <a:pt x="1143940" y="1962367"/>
                  <a:pt x="1439720" y="3144041"/>
                  <a:pt x="1633080" y="3847823"/>
                </a:cubicBezTo>
                <a:cubicBezTo>
                  <a:pt x="1278110" y="3779994"/>
                  <a:pt x="991090" y="3649942"/>
                  <a:pt x="762284" y="348057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solidFill>
                <a:schemeClr val="tx1"/>
              </a:solidFill>
            </a:endParaRPr>
          </a:p>
        </p:txBody>
      </p:sp>
      <p:sp>
        <p:nvSpPr>
          <p:cNvPr id="21" name="Freeform: Shape 53">
            <a:extLst>
              <a:ext uri="{FF2B5EF4-FFF2-40B4-BE49-F238E27FC236}">
                <a16:creationId xmlns:a16="http://schemas.microsoft.com/office/drawing/2014/main" id="{5BF0A667-98AD-487E-A83E-1B98ED8C09B5}"/>
              </a:ext>
            </a:extLst>
          </p:cNvPr>
          <p:cNvSpPr/>
          <p:nvPr/>
        </p:nvSpPr>
        <p:spPr>
          <a:xfrm>
            <a:off x="3122819" y="1588819"/>
            <a:ext cx="5321334" cy="631273"/>
          </a:xfrm>
          <a:custGeom>
            <a:avLst/>
            <a:gdLst>
              <a:gd name="connsiteX0" fmla="*/ 4095750 w 4095750"/>
              <a:gd name="connsiteY0" fmla="*/ 0 h 800100"/>
              <a:gd name="connsiteX1" fmla="*/ 0 w 4095750"/>
              <a:gd name="connsiteY1" fmla="*/ 0 h 800100"/>
              <a:gd name="connsiteX2" fmla="*/ 0 w 4095750"/>
              <a:gd name="connsiteY2" fmla="*/ 800100 h 800100"/>
              <a:gd name="connsiteX3" fmla="*/ 4086225 w 4095750"/>
              <a:gd name="connsiteY3" fmla="*/ 800100 h 800100"/>
            </a:gdLst>
            <a:ahLst/>
            <a:cxnLst>
              <a:cxn ang="0">
                <a:pos x="connsiteX0" y="connsiteY0"/>
              </a:cxn>
              <a:cxn ang="0">
                <a:pos x="connsiteX1" y="connsiteY1"/>
              </a:cxn>
              <a:cxn ang="0">
                <a:pos x="connsiteX2" y="connsiteY2"/>
              </a:cxn>
              <a:cxn ang="0">
                <a:pos x="connsiteX3" y="connsiteY3"/>
              </a:cxn>
            </a:cxnLst>
            <a:rect l="l" t="t" r="r" b="b"/>
            <a:pathLst>
              <a:path w="4095750" h="800100">
                <a:moveTo>
                  <a:pt x="4095750" y="0"/>
                </a:moveTo>
                <a:lnTo>
                  <a:pt x="0" y="0"/>
                </a:lnTo>
                <a:lnTo>
                  <a:pt x="0" y="800100"/>
                </a:lnTo>
                <a:lnTo>
                  <a:pt x="4086225" y="800100"/>
                </a:lnTo>
              </a:path>
            </a:pathLst>
          </a:cu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54">
            <a:extLst>
              <a:ext uri="{FF2B5EF4-FFF2-40B4-BE49-F238E27FC236}">
                <a16:creationId xmlns:a16="http://schemas.microsoft.com/office/drawing/2014/main" id="{ECFBC39F-870F-4175-AD0E-07B2663D16FA}"/>
              </a:ext>
            </a:extLst>
          </p:cNvPr>
          <p:cNvSpPr/>
          <p:nvPr/>
        </p:nvSpPr>
        <p:spPr>
          <a:xfrm>
            <a:off x="3425931" y="2573415"/>
            <a:ext cx="5321335" cy="800100"/>
          </a:xfrm>
          <a:custGeom>
            <a:avLst/>
            <a:gdLst>
              <a:gd name="connsiteX0" fmla="*/ 4095750 w 4095750"/>
              <a:gd name="connsiteY0" fmla="*/ 0 h 800100"/>
              <a:gd name="connsiteX1" fmla="*/ 0 w 4095750"/>
              <a:gd name="connsiteY1" fmla="*/ 0 h 800100"/>
              <a:gd name="connsiteX2" fmla="*/ 0 w 4095750"/>
              <a:gd name="connsiteY2" fmla="*/ 800100 h 800100"/>
              <a:gd name="connsiteX3" fmla="*/ 4086225 w 4095750"/>
              <a:gd name="connsiteY3" fmla="*/ 800100 h 800100"/>
            </a:gdLst>
            <a:ahLst/>
            <a:cxnLst>
              <a:cxn ang="0">
                <a:pos x="connsiteX0" y="connsiteY0"/>
              </a:cxn>
              <a:cxn ang="0">
                <a:pos x="connsiteX1" y="connsiteY1"/>
              </a:cxn>
              <a:cxn ang="0">
                <a:pos x="connsiteX2" y="connsiteY2"/>
              </a:cxn>
              <a:cxn ang="0">
                <a:pos x="connsiteX3" y="connsiteY3"/>
              </a:cxn>
            </a:cxnLst>
            <a:rect l="l" t="t" r="r" b="b"/>
            <a:pathLst>
              <a:path w="4095750" h="800100">
                <a:moveTo>
                  <a:pt x="4095750" y="0"/>
                </a:moveTo>
                <a:lnTo>
                  <a:pt x="0" y="0"/>
                </a:lnTo>
                <a:lnTo>
                  <a:pt x="0" y="800100"/>
                </a:lnTo>
                <a:lnTo>
                  <a:pt x="4086225" y="800100"/>
                </a:lnTo>
              </a:path>
            </a:pathLst>
          </a:cu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55">
            <a:extLst>
              <a:ext uri="{FF2B5EF4-FFF2-40B4-BE49-F238E27FC236}">
                <a16:creationId xmlns:a16="http://schemas.microsoft.com/office/drawing/2014/main" id="{2BF15C7E-9EBD-4063-ACF9-48F5C76788B2}"/>
              </a:ext>
            </a:extLst>
          </p:cNvPr>
          <p:cNvSpPr/>
          <p:nvPr/>
        </p:nvSpPr>
        <p:spPr>
          <a:xfrm>
            <a:off x="3613391" y="3953088"/>
            <a:ext cx="5495821" cy="800100"/>
          </a:xfrm>
          <a:custGeom>
            <a:avLst/>
            <a:gdLst>
              <a:gd name="connsiteX0" fmla="*/ 4095750 w 4095750"/>
              <a:gd name="connsiteY0" fmla="*/ 0 h 800100"/>
              <a:gd name="connsiteX1" fmla="*/ 0 w 4095750"/>
              <a:gd name="connsiteY1" fmla="*/ 0 h 800100"/>
              <a:gd name="connsiteX2" fmla="*/ 0 w 4095750"/>
              <a:gd name="connsiteY2" fmla="*/ 800100 h 800100"/>
              <a:gd name="connsiteX3" fmla="*/ 4086225 w 4095750"/>
              <a:gd name="connsiteY3" fmla="*/ 800100 h 800100"/>
            </a:gdLst>
            <a:ahLst/>
            <a:cxnLst>
              <a:cxn ang="0">
                <a:pos x="connsiteX0" y="connsiteY0"/>
              </a:cxn>
              <a:cxn ang="0">
                <a:pos x="connsiteX1" y="connsiteY1"/>
              </a:cxn>
              <a:cxn ang="0">
                <a:pos x="connsiteX2" y="connsiteY2"/>
              </a:cxn>
              <a:cxn ang="0">
                <a:pos x="connsiteX3" y="connsiteY3"/>
              </a:cxn>
            </a:cxnLst>
            <a:rect l="l" t="t" r="r" b="b"/>
            <a:pathLst>
              <a:path w="4095750" h="800100">
                <a:moveTo>
                  <a:pt x="4095750" y="0"/>
                </a:moveTo>
                <a:lnTo>
                  <a:pt x="0" y="0"/>
                </a:lnTo>
                <a:lnTo>
                  <a:pt x="0" y="800100"/>
                </a:lnTo>
                <a:lnTo>
                  <a:pt x="4086225" y="800100"/>
                </a:ln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56">
            <a:extLst>
              <a:ext uri="{FF2B5EF4-FFF2-40B4-BE49-F238E27FC236}">
                <a16:creationId xmlns:a16="http://schemas.microsoft.com/office/drawing/2014/main" id="{45E9FC2F-7F90-40BC-BF62-1E9BCCD8F6FE}"/>
              </a:ext>
            </a:extLst>
          </p:cNvPr>
          <p:cNvSpPr/>
          <p:nvPr/>
        </p:nvSpPr>
        <p:spPr>
          <a:xfrm>
            <a:off x="3239243" y="5269181"/>
            <a:ext cx="7748466" cy="882429"/>
          </a:xfrm>
          <a:custGeom>
            <a:avLst/>
            <a:gdLst>
              <a:gd name="connsiteX0" fmla="*/ 4095750 w 4095750"/>
              <a:gd name="connsiteY0" fmla="*/ 0 h 800100"/>
              <a:gd name="connsiteX1" fmla="*/ 0 w 4095750"/>
              <a:gd name="connsiteY1" fmla="*/ 0 h 800100"/>
              <a:gd name="connsiteX2" fmla="*/ 0 w 4095750"/>
              <a:gd name="connsiteY2" fmla="*/ 800100 h 800100"/>
              <a:gd name="connsiteX3" fmla="*/ 4086225 w 4095750"/>
              <a:gd name="connsiteY3" fmla="*/ 800100 h 800100"/>
            </a:gdLst>
            <a:ahLst/>
            <a:cxnLst>
              <a:cxn ang="0">
                <a:pos x="connsiteX0" y="connsiteY0"/>
              </a:cxn>
              <a:cxn ang="0">
                <a:pos x="connsiteX1" y="connsiteY1"/>
              </a:cxn>
              <a:cxn ang="0">
                <a:pos x="connsiteX2" y="connsiteY2"/>
              </a:cxn>
              <a:cxn ang="0">
                <a:pos x="connsiteX3" y="connsiteY3"/>
              </a:cxn>
            </a:cxnLst>
            <a:rect l="l" t="t" r="r" b="b"/>
            <a:pathLst>
              <a:path w="4095750" h="800100">
                <a:moveTo>
                  <a:pt x="4095750" y="0"/>
                </a:moveTo>
                <a:lnTo>
                  <a:pt x="0" y="0"/>
                </a:lnTo>
                <a:lnTo>
                  <a:pt x="0" y="800100"/>
                </a:lnTo>
                <a:lnTo>
                  <a:pt x="4086225" y="800100"/>
                </a:lnTo>
              </a:path>
            </a:pathLst>
          </a:cu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08">
            <a:extLst>
              <a:ext uri="{FF2B5EF4-FFF2-40B4-BE49-F238E27FC236}">
                <a16:creationId xmlns:a16="http://schemas.microsoft.com/office/drawing/2014/main" id="{1440D8DF-1D3E-0A09-BF0A-10E6FACB6D13}"/>
              </a:ext>
            </a:extLst>
          </p:cNvPr>
          <p:cNvSpPr/>
          <p:nvPr/>
        </p:nvSpPr>
        <p:spPr>
          <a:xfrm>
            <a:off x="323529" y="2669154"/>
            <a:ext cx="1939348" cy="2394235"/>
          </a:xfrm>
          <a:custGeom>
            <a:avLst/>
            <a:gdLst/>
            <a:ahLst/>
            <a:cxnLst/>
            <a:rect l="l" t="t" r="r" b="b"/>
            <a:pathLst>
              <a:path w="341005" h="376812">
                <a:moveTo>
                  <a:pt x="179590" y="105941"/>
                </a:moveTo>
                <a:cubicBezTo>
                  <a:pt x="189466" y="103284"/>
                  <a:pt x="200229" y="106383"/>
                  <a:pt x="207502" y="113978"/>
                </a:cubicBezTo>
                <a:lnTo>
                  <a:pt x="205155" y="116193"/>
                </a:lnTo>
                <a:cubicBezTo>
                  <a:pt x="198727" y="109493"/>
                  <a:pt x="189244" y="106732"/>
                  <a:pt x="180543" y="109027"/>
                </a:cubicBezTo>
                <a:cubicBezTo>
                  <a:pt x="171284" y="111470"/>
                  <a:pt x="164597" y="119184"/>
                  <a:pt x="163491" y="128699"/>
                </a:cubicBezTo>
                <a:lnTo>
                  <a:pt x="160301" y="128192"/>
                </a:lnTo>
                <a:cubicBezTo>
                  <a:pt x="160626" y="125509"/>
                  <a:pt x="161343" y="122953"/>
                  <a:pt x="162397" y="120583"/>
                </a:cubicBezTo>
                <a:cubicBezTo>
                  <a:pt x="163188" y="118806"/>
                  <a:pt x="164168" y="117134"/>
                  <a:pt x="165317" y="115593"/>
                </a:cubicBezTo>
                <a:close/>
                <a:moveTo>
                  <a:pt x="184774" y="76800"/>
                </a:moveTo>
                <a:cubicBezTo>
                  <a:pt x="189722" y="75892"/>
                  <a:pt x="194950" y="76276"/>
                  <a:pt x="199898" y="78055"/>
                </a:cubicBezTo>
                <a:lnTo>
                  <a:pt x="198784" y="81085"/>
                </a:lnTo>
                <a:cubicBezTo>
                  <a:pt x="190044" y="77951"/>
                  <a:pt x="180324" y="79705"/>
                  <a:pt x="173557" y="85636"/>
                </a:cubicBezTo>
                <a:cubicBezTo>
                  <a:pt x="166357" y="91948"/>
                  <a:pt x="163808" y="101834"/>
                  <a:pt x="167057" y="110845"/>
                </a:cubicBezTo>
                <a:lnTo>
                  <a:pt x="163976" y="111813"/>
                </a:lnTo>
                <a:cubicBezTo>
                  <a:pt x="161264" y="104174"/>
                  <a:pt x="162206" y="95982"/>
                  <a:pt x="166259" y="89343"/>
                </a:cubicBezTo>
                <a:lnTo>
                  <a:pt x="171329" y="83298"/>
                </a:lnTo>
                <a:cubicBezTo>
                  <a:pt x="175158" y="79908"/>
                  <a:pt x="179826" y="77708"/>
                  <a:pt x="184774" y="76800"/>
                </a:cubicBezTo>
                <a:close/>
                <a:moveTo>
                  <a:pt x="179076" y="24908"/>
                </a:moveTo>
                <a:cubicBezTo>
                  <a:pt x="173882" y="25821"/>
                  <a:pt x="169065" y="28595"/>
                  <a:pt x="165693" y="33023"/>
                </a:cubicBezTo>
                <a:lnTo>
                  <a:pt x="165081" y="32645"/>
                </a:lnTo>
                <a:lnTo>
                  <a:pt x="164343" y="33841"/>
                </a:lnTo>
                <a:lnTo>
                  <a:pt x="159156" y="28989"/>
                </a:lnTo>
                <a:cubicBezTo>
                  <a:pt x="147650" y="21890"/>
                  <a:pt x="132568" y="25462"/>
                  <a:pt x="125468" y="36968"/>
                </a:cubicBezTo>
                <a:cubicBezTo>
                  <a:pt x="125028" y="37682"/>
                  <a:pt x="124628" y="38410"/>
                  <a:pt x="124607" y="39302"/>
                </a:cubicBezTo>
                <a:cubicBezTo>
                  <a:pt x="121192" y="53871"/>
                  <a:pt x="126621" y="67918"/>
                  <a:pt x="137512" y="72288"/>
                </a:cubicBezTo>
                <a:lnTo>
                  <a:pt x="136408" y="75373"/>
                </a:lnTo>
                <a:cubicBezTo>
                  <a:pt x="125065" y="70889"/>
                  <a:pt x="118824" y="57470"/>
                  <a:pt x="120792" y="42874"/>
                </a:cubicBezTo>
                <a:cubicBezTo>
                  <a:pt x="110219" y="38045"/>
                  <a:pt x="97555" y="41998"/>
                  <a:pt x="91229" y="52250"/>
                </a:cubicBezTo>
                <a:cubicBezTo>
                  <a:pt x="86215" y="60377"/>
                  <a:pt x="87164" y="68019"/>
                  <a:pt x="90995" y="75559"/>
                </a:cubicBezTo>
                <a:cubicBezTo>
                  <a:pt x="88405" y="77546"/>
                  <a:pt x="86197" y="80074"/>
                  <a:pt x="84391" y="83001"/>
                </a:cubicBezTo>
                <a:cubicBezTo>
                  <a:pt x="75261" y="97799"/>
                  <a:pt x="79855" y="117197"/>
                  <a:pt x="94653" y="126328"/>
                </a:cubicBezTo>
                <a:cubicBezTo>
                  <a:pt x="99603" y="129383"/>
                  <a:pt x="105068" y="130901"/>
                  <a:pt x="110449" y="130283"/>
                </a:cubicBezTo>
                <a:cubicBezTo>
                  <a:pt x="111461" y="121556"/>
                  <a:pt x="114239" y="112980"/>
                  <a:pt x="118788" y="105103"/>
                </a:cubicBezTo>
                <a:lnTo>
                  <a:pt x="122060" y="106993"/>
                </a:lnTo>
                <a:cubicBezTo>
                  <a:pt x="117549" y="114804"/>
                  <a:pt x="114885" y="123345"/>
                  <a:pt x="114602" y="132066"/>
                </a:cubicBezTo>
                <a:cubicBezTo>
                  <a:pt x="118189" y="142541"/>
                  <a:pt x="127538" y="149533"/>
                  <a:pt x="138054" y="150704"/>
                </a:cubicBezTo>
                <a:lnTo>
                  <a:pt x="138622" y="157584"/>
                </a:lnTo>
                <a:cubicBezTo>
                  <a:pt x="141809" y="168599"/>
                  <a:pt x="152592" y="175355"/>
                  <a:pt x="163536" y="173320"/>
                </a:cubicBezTo>
                <a:lnTo>
                  <a:pt x="163736" y="174011"/>
                </a:lnTo>
                <a:lnTo>
                  <a:pt x="165086" y="173621"/>
                </a:lnTo>
                <a:lnTo>
                  <a:pt x="165671" y="180699"/>
                </a:lnTo>
                <a:cubicBezTo>
                  <a:pt x="169429" y="193686"/>
                  <a:pt x="183003" y="201168"/>
                  <a:pt x="195990" y="197411"/>
                </a:cubicBezTo>
                <a:cubicBezTo>
                  <a:pt x="196796" y="197178"/>
                  <a:pt x="197581" y="196907"/>
                  <a:pt x="198196" y="196260"/>
                </a:cubicBezTo>
                <a:cubicBezTo>
                  <a:pt x="209934" y="188156"/>
                  <a:pt x="215400" y="175007"/>
                  <a:pt x="211155" y="164763"/>
                </a:cubicBezTo>
                <a:cubicBezTo>
                  <a:pt x="205121" y="170199"/>
                  <a:pt x="196738" y="172687"/>
                  <a:pt x="188343" y="171472"/>
                </a:cubicBezTo>
                <a:lnTo>
                  <a:pt x="188829" y="168281"/>
                </a:lnTo>
                <a:cubicBezTo>
                  <a:pt x="198020" y="169602"/>
                  <a:pt x="207192" y="165939"/>
                  <a:pt x="212635" y="158774"/>
                </a:cubicBezTo>
                <a:cubicBezTo>
                  <a:pt x="218427" y="151149"/>
                  <a:pt x="218946" y="140953"/>
                  <a:pt x="213960" y="132774"/>
                </a:cubicBezTo>
                <a:lnTo>
                  <a:pt x="216785" y="131210"/>
                </a:lnTo>
                <a:cubicBezTo>
                  <a:pt x="222366" y="140465"/>
                  <a:pt x="221779" y="151983"/>
                  <a:pt x="215286" y="160619"/>
                </a:cubicBezTo>
                <a:lnTo>
                  <a:pt x="213805" y="162105"/>
                </a:lnTo>
                <a:cubicBezTo>
                  <a:pt x="218946" y="172938"/>
                  <a:pt x="214526" y="186813"/>
                  <a:pt x="203421" y="196175"/>
                </a:cubicBezTo>
                <a:cubicBezTo>
                  <a:pt x="208012" y="206854"/>
                  <a:pt x="220050" y="212429"/>
                  <a:pt x="231622" y="209082"/>
                </a:cubicBezTo>
                <a:cubicBezTo>
                  <a:pt x="239377" y="206838"/>
                  <a:pt x="243741" y="201989"/>
                  <a:pt x="246092" y="195539"/>
                </a:cubicBezTo>
                <a:cubicBezTo>
                  <a:pt x="255042" y="199507"/>
                  <a:pt x="265290" y="198199"/>
                  <a:pt x="272958" y="192601"/>
                </a:cubicBezTo>
                <a:lnTo>
                  <a:pt x="276795" y="193971"/>
                </a:lnTo>
                <a:cubicBezTo>
                  <a:pt x="289009" y="194016"/>
                  <a:pt x="298363" y="193248"/>
                  <a:pt x="304258" y="183694"/>
                </a:cubicBezTo>
                <a:cubicBezTo>
                  <a:pt x="309343" y="175453"/>
                  <a:pt x="308953" y="165378"/>
                  <a:pt x="303795" y="157923"/>
                </a:cubicBezTo>
                <a:cubicBezTo>
                  <a:pt x="298315" y="164420"/>
                  <a:pt x="291041" y="168177"/>
                  <a:pt x="283702" y="168174"/>
                </a:cubicBezTo>
                <a:lnTo>
                  <a:pt x="283555" y="164527"/>
                </a:lnTo>
                <a:cubicBezTo>
                  <a:pt x="293404" y="164978"/>
                  <a:pt x="303289" y="157339"/>
                  <a:pt x="308110" y="145450"/>
                </a:cubicBezTo>
                <a:cubicBezTo>
                  <a:pt x="311022" y="136198"/>
                  <a:pt x="308752" y="126109"/>
                  <a:pt x="302169" y="119023"/>
                </a:cubicBezTo>
                <a:cubicBezTo>
                  <a:pt x="296249" y="127191"/>
                  <a:pt x="286098" y="131525"/>
                  <a:pt x="275782" y="130309"/>
                </a:cubicBezTo>
                <a:lnTo>
                  <a:pt x="276183" y="127106"/>
                </a:lnTo>
                <a:cubicBezTo>
                  <a:pt x="285405" y="128184"/>
                  <a:pt x="294478" y="124281"/>
                  <a:pt x="299730" y="116974"/>
                </a:cubicBezTo>
                <a:lnTo>
                  <a:pt x="300207" y="116045"/>
                </a:lnTo>
                <a:cubicBezTo>
                  <a:pt x="300079" y="107222"/>
                  <a:pt x="295342" y="98867"/>
                  <a:pt x="287259" y="93880"/>
                </a:cubicBezTo>
                <a:cubicBezTo>
                  <a:pt x="284295" y="92051"/>
                  <a:pt x="281129" y="90828"/>
                  <a:pt x="277855" y="90561"/>
                </a:cubicBezTo>
                <a:cubicBezTo>
                  <a:pt x="271916" y="104194"/>
                  <a:pt x="259881" y="112708"/>
                  <a:pt x="248172" y="111695"/>
                </a:cubicBezTo>
                <a:cubicBezTo>
                  <a:pt x="248002" y="114741"/>
                  <a:pt x="246936" y="117719"/>
                  <a:pt x="245089" y="120348"/>
                </a:cubicBezTo>
                <a:cubicBezTo>
                  <a:pt x="241307" y="125729"/>
                  <a:pt x="234825" y="128827"/>
                  <a:pt x="228007" y="128511"/>
                </a:cubicBezTo>
                <a:lnTo>
                  <a:pt x="228158" y="125380"/>
                </a:lnTo>
                <a:cubicBezTo>
                  <a:pt x="233848" y="125642"/>
                  <a:pt x="239262" y="123097"/>
                  <a:pt x="242439" y="118667"/>
                </a:cubicBezTo>
                <a:cubicBezTo>
                  <a:pt x="244071" y="116391"/>
                  <a:pt x="244987" y="113796"/>
                  <a:pt x="245116" y="111152"/>
                </a:cubicBezTo>
                <a:lnTo>
                  <a:pt x="243716" y="110904"/>
                </a:lnTo>
                <a:lnTo>
                  <a:pt x="244539" y="108155"/>
                </a:lnTo>
                <a:cubicBezTo>
                  <a:pt x="244792" y="106166"/>
                  <a:pt x="244131" y="104285"/>
                  <a:pt x="243078" y="102544"/>
                </a:cubicBezTo>
                <a:cubicBezTo>
                  <a:pt x="240257" y="97875"/>
                  <a:pt x="235048" y="94922"/>
                  <a:pt x="229344" y="94755"/>
                </a:cubicBezTo>
                <a:lnTo>
                  <a:pt x="229436" y="91621"/>
                </a:lnTo>
                <a:cubicBezTo>
                  <a:pt x="236268" y="91821"/>
                  <a:pt x="242499" y="95409"/>
                  <a:pt x="245850" y="101072"/>
                </a:cubicBezTo>
                <a:cubicBezTo>
                  <a:pt x="247129" y="103235"/>
                  <a:pt x="247915" y="105575"/>
                  <a:pt x="248037" y="107973"/>
                </a:cubicBezTo>
                <a:cubicBezTo>
                  <a:pt x="258268" y="109553"/>
                  <a:pt x="268981" y="102051"/>
                  <a:pt x="274232" y="89778"/>
                </a:cubicBezTo>
                <a:cubicBezTo>
                  <a:pt x="278708" y="77339"/>
                  <a:pt x="274020" y="63056"/>
                  <a:pt x="262316" y="55834"/>
                </a:cubicBezTo>
                <a:cubicBezTo>
                  <a:pt x="257734" y="53007"/>
                  <a:pt x="252666" y="51626"/>
                  <a:pt x="247691" y="52231"/>
                </a:cubicBezTo>
                <a:cubicBezTo>
                  <a:pt x="248705" y="60913"/>
                  <a:pt x="245967" y="69020"/>
                  <a:pt x="239739" y="74185"/>
                </a:cubicBezTo>
                <a:lnTo>
                  <a:pt x="237649" y="71664"/>
                </a:lnTo>
                <a:cubicBezTo>
                  <a:pt x="244579" y="65918"/>
                  <a:pt x="246481" y="55888"/>
                  <a:pt x="243151" y="45920"/>
                </a:cubicBezTo>
                <a:cubicBezTo>
                  <a:pt x="241194" y="40124"/>
                  <a:pt x="237183" y="35004"/>
                  <a:pt x="231542" y="31523"/>
                </a:cubicBezTo>
                <a:cubicBezTo>
                  <a:pt x="221392" y="25261"/>
                  <a:pt x="208864" y="26095"/>
                  <a:pt x="199763" y="32668"/>
                </a:cubicBezTo>
                <a:lnTo>
                  <a:pt x="194721" y="27952"/>
                </a:lnTo>
                <a:cubicBezTo>
                  <a:pt x="189842" y="24941"/>
                  <a:pt x="184271" y="23995"/>
                  <a:pt x="179076" y="24908"/>
                </a:cubicBezTo>
                <a:close/>
                <a:moveTo>
                  <a:pt x="190632" y="62"/>
                </a:moveTo>
                <a:cubicBezTo>
                  <a:pt x="300121" y="2329"/>
                  <a:pt x="391248" y="125645"/>
                  <a:pt x="309641" y="225160"/>
                </a:cubicBezTo>
                <a:cubicBezTo>
                  <a:pt x="282892" y="251229"/>
                  <a:pt x="279266" y="288859"/>
                  <a:pt x="302841" y="374772"/>
                </a:cubicBezTo>
                <a:lnTo>
                  <a:pt x="121266" y="376812"/>
                </a:lnTo>
                <a:lnTo>
                  <a:pt x="109025" y="322355"/>
                </a:lnTo>
                <a:cubicBezTo>
                  <a:pt x="76580" y="333165"/>
                  <a:pt x="40716" y="329924"/>
                  <a:pt x="28778" y="318327"/>
                </a:cubicBezTo>
                <a:cubicBezTo>
                  <a:pt x="22923" y="311868"/>
                  <a:pt x="25422" y="291738"/>
                  <a:pt x="32859" y="276164"/>
                </a:cubicBezTo>
                <a:cubicBezTo>
                  <a:pt x="35235" y="270344"/>
                  <a:pt x="23179" y="268321"/>
                  <a:pt x="20618" y="259843"/>
                </a:cubicBezTo>
                <a:cubicBezTo>
                  <a:pt x="19440" y="251965"/>
                  <a:pt x="27377" y="251682"/>
                  <a:pt x="30757" y="247602"/>
                </a:cubicBezTo>
                <a:lnTo>
                  <a:pt x="18516" y="238938"/>
                </a:lnTo>
                <a:cubicBezTo>
                  <a:pt x="12669" y="232923"/>
                  <a:pt x="25811" y="221592"/>
                  <a:pt x="29458" y="212919"/>
                </a:cubicBezTo>
                <a:cubicBezTo>
                  <a:pt x="16679" y="208924"/>
                  <a:pt x="7006" y="203466"/>
                  <a:pt x="307" y="196983"/>
                </a:cubicBezTo>
                <a:cubicBezTo>
                  <a:pt x="-2572" y="186228"/>
                  <a:pt x="15339" y="171234"/>
                  <a:pt x="31089" y="151672"/>
                </a:cubicBezTo>
                <a:cubicBezTo>
                  <a:pt x="47602" y="132201"/>
                  <a:pt x="33821" y="117353"/>
                  <a:pt x="46470" y="75544"/>
                </a:cubicBezTo>
                <a:cubicBezTo>
                  <a:pt x="66559" y="23813"/>
                  <a:pt x="114124" y="-1423"/>
                  <a:pt x="190632" y="62"/>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9" name="Text Placeholder 1">
            <a:extLst>
              <a:ext uri="{FF2B5EF4-FFF2-40B4-BE49-F238E27FC236}">
                <a16:creationId xmlns:a16="http://schemas.microsoft.com/office/drawing/2014/main" id="{5D85E6F1-2CD4-A60E-8DB0-07BF4E8EB611}"/>
              </a:ext>
            </a:extLst>
          </p:cNvPr>
          <p:cNvSpPr>
            <a:spLocks noGrp="1"/>
          </p:cNvSpPr>
          <p:nvPr>
            <p:ph type="body" sz="quarter" idx="10"/>
          </p:nvPr>
        </p:nvSpPr>
        <p:spPr>
          <a:xfrm>
            <a:off x="174296" y="320690"/>
            <a:ext cx="11692839" cy="724247"/>
          </a:xfrm>
        </p:spPr>
        <p:txBody>
          <a:bodyPr/>
          <a:lstStyle/>
          <a:p>
            <a:r>
              <a:rPr lang="en-US" sz="2800" b="1" i="0" dirty="0">
                <a:solidFill>
                  <a:srgbClr val="333333"/>
                </a:solidFill>
                <a:effectLst/>
                <a:latin typeface="+mn-lt"/>
              </a:rPr>
              <a:t>Cognitive hacking: An attack and compromise of our cognitive being:</a:t>
            </a:r>
            <a:endParaRPr lang="en-US" sz="2800" b="1" dirty="0">
              <a:latin typeface="+mn-lt"/>
            </a:endParaRPr>
          </a:p>
        </p:txBody>
      </p:sp>
      <p:sp>
        <p:nvSpPr>
          <p:cNvPr id="20" name="TextBox 19">
            <a:extLst>
              <a:ext uri="{FF2B5EF4-FFF2-40B4-BE49-F238E27FC236}">
                <a16:creationId xmlns:a16="http://schemas.microsoft.com/office/drawing/2014/main" id="{95EA9DF5-E9C1-A590-33E5-F928FED484EE}"/>
              </a:ext>
            </a:extLst>
          </p:cNvPr>
          <p:cNvSpPr txBox="1"/>
          <p:nvPr/>
        </p:nvSpPr>
        <p:spPr>
          <a:xfrm>
            <a:off x="3122819" y="1623797"/>
            <a:ext cx="5321334" cy="523220"/>
          </a:xfrm>
          <a:prstGeom prst="rect">
            <a:avLst/>
          </a:prstGeom>
          <a:noFill/>
        </p:spPr>
        <p:txBody>
          <a:bodyPr wrap="square" rtlCol="0">
            <a:spAutoFit/>
          </a:bodyPr>
          <a:lstStyle/>
          <a:p>
            <a:pPr marL="285750" indent="-285750" algn="just">
              <a:buFont typeface="Wingdings" panose="05000000000000000000" pitchFamily="2" charset="2"/>
              <a:buChar char="Ø"/>
            </a:pPr>
            <a:r>
              <a:rPr lang="en-US" altLang="ko-KR" sz="1400" b="1" dirty="0">
                <a:solidFill>
                  <a:schemeClr val="tx1">
                    <a:lumMod val="75000"/>
                    <a:lumOff val="25000"/>
                  </a:schemeClr>
                </a:solidFill>
                <a:cs typeface="Arial" pitchFamily="34" charset="0"/>
              </a:rPr>
              <a:t>Cognitive hacking </a:t>
            </a:r>
            <a:r>
              <a:rPr lang="en-US" altLang="ko-KR" sz="1400" dirty="0">
                <a:solidFill>
                  <a:schemeClr val="tx1">
                    <a:lumMod val="75000"/>
                    <a:lumOff val="25000"/>
                  </a:schemeClr>
                </a:solidFill>
                <a:cs typeface="Arial" pitchFamily="34" charset="0"/>
              </a:rPr>
              <a:t>is a threat from disinformation and computational propaganda.</a:t>
            </a:r>
            <a:endParaRPr lang="ko-KR" altLang="en-US" sz="1400" dirty="0">
              <a:solidFill>
                <a:schemeClr val="tx1">
                  <a:lumMod val="75000"/>
                  <a:lumOff val="25000"/>
                </a:schemeClr>
              </a:solidFill>
              <a:cs typeface="Arial" pitchFamily="34" charset="0"/>
            </a:endParaRPr>
          </a:p>
        </p:txBody>
      </p:sp>
      <p:sp>
        <p:nvSpPr>
          <p:cNvPr id="45" name="TextBox 44">
            <a:extLst>
              <a:ext uri="{FF2B5EF4-FFF2-40B4-BE49-F238E27FC236}">
                <a16:creationId xmlns:a16="http://schemas.microsoft.com/office/drawing/2014/main" id="{E19F9E78-62C0-529E-4106-805C0CE6B709}"/>
              </a:ext>
            </a:extLst>
          </p:cNvPr>
          <p:cNvSpPr txBox="1"/>
          <p:nvPr/>
        </p:nvSpPr>
        <p:spPr>
          <a:xfrm>
            <a:off x="3425932" y="2618622"/>
            <a:ext cx="5216141" cy="738664"/>
          </a:xfrm>
          <a:prstGeom prst="rect">
            <a:avLst/>
          </a:prstGeom>
          <a:noFill/>
        </p:spPr>
        <p:txBody>
          <a:bodyPr wrap="square" rtlCol="0">
            <a:spAutoFit/>
          </a:bodyPr>
          <a:lstStyle/>
          <a:p>
            <a:pPr marL="285750" indent="-285750" algn="just">
              <a:buFont typeface="Wingdings" panose="05000000000000000000" pitchFamily="2" charset="2"/>
              <a:buChar char="Ø"/>
            </a:pPr>
            <a:r>
              <a:rPr lang="en-US" altLang="ko-KR" sz="1400" b="1" dirty="0">
                <a:solidFill>
                  <a:schemeClr val="accent3"/>
                </a:solidFill>
                <a:cs typeface="Arial" pitchFamily="34" charset="0"/>
              </a:rPr>
              <a:t>This attack exploits psychological vulnerabilities, perpetuates biases, and eventually compromises logical and critical thinking, giving rise to cognitive dissonance</a:t>
            </a:r>
            <a:endParaRPr lang="ko-KR" altLang="en-US" sz="1400" b="1" dirty="0">
              <a:solidFill>
                <a:schemeClr val="accent3"/>
              </a:solidFill>
              <a:cs typeface="Arial" pitchFamily="34" charset="0"/>
            </a:endParaRPr>
          </a:p>
        </p:txBody>
      </p:sp>
      <p:sp>
        <p:nvSpPr>
          <p:cNvPr id="46" name="TextBox 45">
            <a:extLst>
              <a:ext uri="{FF2B5EF4-FFF2-40B4-BE49-F238E27FC236}">
                <a16:creationId xmlns:a16="http://schemas.microsoft.com/office/drawing/2014/main" id="{38B41D19-145F-BBC2-2F0D-27D1FA6E0714}"/>
              </a:ext>
            </a:extLst>
          </p:cNvPr>
          <p:cNvSpPr txBox="1"/>
          <p:nvPr/>
        </p:nvSpPr>
        <p:spPr>
          <a:xfrm>
            <a:off x="3613391" y="3969317"/>
            <a:ext cx="5540548" cy="738664"/>
          </a:xfrm>
          <a:prstGeom prst="rect">
            <a:avLst/>
          </a:prstGeom>
          <a:noFill/>
        </p:spPr>
        <p:txBody>
          <a:bodyPr wrap="square" rtlCol="0">
            <a:spAutoFit/>
          </a:bodyPr>
          <a:lstStyle/>
          <a:p>
            <a:pPr marL="285750" indent="-285750" algn="just">
              <a:buFont typeface="Wingdings" panose="05000000000000000000" pitchFamily="2" charset="2"/>
              <a:buChar char="Ø"/>
            </a:pPr>
            <a:r>
              <a:rPr lang="en-US" altLang="ko-KR" sz="1400" b="1" dirty="0">
                <a:solidFill>
                  <a:schemeClr val="accent5"/>
                </a:solidFill>
                <a:cs typeface="Arial" pitchFamily="34" charset="0"/>
              </a:rPr>
              <a:t>A cognitive hacking attack attempts to change the target audience’s thoughts and actions, galvanize societies and disrupt harmony using disinformation.</a:t>
            </a:r>
            <a:endParaRPr lang="ko-KR" altLang="en-US" sz="1400" b="1" dirty="0">
              <a:solidFill>
                <a:schemeClr val="accent5"/>
              </a:solidFill>
              <a:cs typeface="Arial" pitchFamily="34" charset="0"/>
            </a:endParaRPr>
          </a:p>
        </p:txBody>
      </p:sp>
      <p:sp>
        <p:nvSpPr>
          <p:cNvPr id="52" name="TextBox 51">
            <a:extLst>
              <a:ext uri="{FF2B5EF4-FFF2-40B4-BE49-F238E27FC236}">
                <a16:creationId xmlns:a16="http://schemas.microsoft.com/office/drawing/2014/main" id="{D0C25DF7-A0C0-3732-48A5-39B3641D653B}"/>
              </a:ext>
            </a:extLst>
          </p:cNvPr>
          <p:cNvSpPr txBox="1"/>
          <p:nvPr/>
        </p:nvSpPr>
        <p:spPr>
          <a:xfrm>
            <a:off x="3149567" y="5227773"/>
            <a:ext cx="7896498" cy="954107"/>
          </a:xfrm>
          <a:prstGeom prst="rect">
            <a:avLst/>
          </a:prstGeom>
          <a:noFill/>
        </p:spPr>
        <p:txBody>
          <a:bodyPr wrap="square">
            <a:spAutoFit/>
          </a:bodyPr>
          <a:lstStyle/>
          <a:p>
            <a:pPr marL="285750" indent="-285750" algn="just">
              <a:buFont typeface="Wingdings" panose="05000000000000000000" pitchFamily="2" charset="2"/>
              <a:buChar char="Ø"/>
            </a:pPr>
            <a:r>
              <a:rPr lang="en-US" altLang="ko-KR" sz="1400" b="1" dirty="0">
                <a:solidFill>
                  <a:schemeClr val="accent6"/>
                </a:solidFill>
                <a:cs typeface="Arial" pitchFamily="34" charset="0"/>
              </a:rPr>
              <a:t>It exploits cognitive biases and shapes people by perpetuating their prejudices. The goal is to manipulate the way people perceive reality.</a:t>
            </a:r>
          </a:p>
          <a:p>
            <a:pPr marL="285750" indent="-285750" algn="just">
              <a:buFont typeface="Wingdings" panose="05000000000000000000" pitchFamily="2" charset="2"/>
              <a:buChar char="Ø"/>
            </a:pPr>
            <a:r>
              <a:rPr lang="en-US" altLang="ko-KR" sz="1400" b="1" dirty="0">
                <a:solidFill>
                  <a:schemeClr val="accent6"/>
                </a:solidFill>
                <a:cs typeface="Arial" pitchFamily="34" charset="0"/>
              </a:rPr>
              <a:t>The implications of cognitive hacking are more devastating than cyberattacks on critical infrastructure. The damage wrought by disinformation is challenging to repair.</a:t>
            </a:r>
          </a:p>
        </p:txBody>
      </p:sp>
      <p:sp>
        <p:nvSpPr>
          <p:cNvPr id="53" name="Freeform 14">
            <a:extLst>
              <a:ext uri="{FF2B5EF4-FFF2-40B4-BE49-F238E27FC236}">
                <a16:creationId xmlns:a16="http://schemas.microsoft.com/office/drawing/2014/main" id="{37AC428B-C2DD-CF6F-E6A6-72651A07FE1D}"/>
              </a:ext>
            </a:extLst>
          </p:cNvPr>
          <p:cNvSpPr>
            <a:spLocks noChangeAspect="1"/>
          </p:cNvSpPr>
          <p:nvPr/>
        </p:nvSpPr>
        <p:spPr>
          <a:xfrm>
            <a:off x="1962291" y="1850919"/>
            <a:ext cx="383997" cy="437472"/>
          </a:xfrm>
          <a:custGeom>
            <a:avLst/>
            <a:gdLst/>
            <a:ahLst/>
            <a:cxnLst/>
            <a:rect l="l" t="t" r="r" b="b"/>
            <a:pathLst>
              <a:path w="3456727" h="3938119">
                <a:moveTo>
                  <a:pt x="1728364" y="1961325"/>
                </a:moveTo>
                <a:cubicBezTo>
                  <a:pt x="1726089" y="2407152"/>
                  <a:pt x="1737463" y="2812034"/>
                  <a:pt x="1735188" y="3257861"/>
                </a:cubicBezTo>
                <a:cubicBezTo>
                  <a:pt x="2394830" y="3057694"/>
                  <a:pt x="2610919" y="2352560"/>
                  <a:pt x="2765594" y="1981796"/>
                </a:cubicBezTo>
                <a:close/>
                <a:moveTo>
                  <a:pt x="1728362" y="682044"/>
                </a:moveTo>
                <a:cubicBezTo>
                  <a:pt x="1355324" y="868563"/>
                  <a:pt x="1166530" y="952725"/>
                  <a:pt x="609247" y="1002767"/>
                </a:cubicBezTo>
                <a:cubicBezTo>
                  <a:pt x="606972" y="1330312"/>
                  <a:pt x="631992" y="1623739"/>
                  <a:pt x="704780" y="1964933"/>
                </a:cubicBezTo>
                <a:lnTo>
                  <a:pt x="1728363" y="1971757"/>
                </a:lnTo>
                <a:cubicBezTo>
                  <a:pt x="1728363" y="1541853"/>
                  <a:pt x="1728362" y="1111948"/>
                  <a:pt x="1728362" y="682044"/>
                </a:cubicBezTo>
                <a:close/>
                <a:moveTo>
                  <a:pt x="1723409" y="487996"/>
                </a:moveTo>
                <a:cubicBezTo>
                  <a:pt x="1725062" y="488690"/>
                  <a:pt x="1726712" y="489384"/>
                  <a:pt x="1728363" y="490064"/>
                </a:cubicBezTo>
                <a:cubicBezTo>
                  <a:pt x="1730015" y="489384"/>
                  <a:pt x="1731666" y="488690"/>
                  <a:pt x="1733319" y="487996"/>
                </a:cubicBezTo>
                <a:lnTo>
                  <a:pt x="1733319" y="492131"/>
                </a:lnTo>
                <a:cubicBezTo>
                  <a:pt x="2179467" y="679460"/>
                  <a:pt x="2405896" y="769409"/>
                  <a:pt x="2817789" y="813808"/>
                </a:cubicBezTo>
                <a:cubicBezTo>
                  <a:pt x="2971516" y="823489"/>
                  <a:pt x="3036247" y="875307"/>
                  <a:pt x="3033236" y="1061333"/>
                </a:cubicBezTo>
                <a:cubicBezTo>
                  <a:pt x="3015439" y="2441328"/>
                  <a:pt x="2363638" y="3359629"/>
                  <a:pt x="1733319" y="3448048"/>
                </a:cubicBezTo>
                <a:lnTo>
                  <a:pt x="1733319" y="3450123"/>
                </a:lnTo>
                <a:lnTo>
                  <a:pt x="1728363" y="3449086"/>
                </a:lnTo>
                <a:lnTo>
                  <a:pt x="1723409" y="3450123"/>
                </a:lnTo>
                <a:lnTo>
                  <a:pt x="1723409" y="3448048"/>
                </a:lnTo>
                <a:cubicBezTo>
                  <a:pt x="1093089" y="3359629"/>
                  <a:pt x="441289" y="2441328"/>
                  <a:pt x="423491" y="1061333"/>
                </a:cubicBezTo>
                <a:cubicBezTo>
                  <a:pt x="420479" y="875307"/>
                  <a:pt x="485211" y="823489"/>
                  <a:pt x="638937" y="813808"/>
                </a:cubicBezTo>
                <a:cubicBezTo>
                  <a:pt x="1050832" y="769409"/>
                  <a:pt x="1277261" y="679460"/>
                  <a:pt x="1723409" y="492131"/>
                </a:cubicBezTo>
                <a:close/>
                <a:moveTo>
                  <a:pt x="1722802" y="306889"/>
                </a:moveTo>
                <a:lnTo>
                  <a:pt x="1722802" y="311530"/>
                </a:lnTo>
                <a:cubicBezTo>
                  <a:pt x="1222099" y="521767"/>
                  <a:pt x="967982" y="622713"/>
                  <a:pt x="505720" y="672542"/>
                </a:cubicBezTo>
                <a:cubicBezTo>
                  <a:pt x="333196" y="683408"/>
                  <a:pt x="260550" y="741561"/>
                  <a:pt x="263929" y="950334"/>
                </a:cubicBezTo>
                <a:cubicBezTo>
                  <a:pt x="283902" y="2499079"/>
                  <a:pt x="1015407" y="3529669"/>
                  <a:pt x="1722802" y="3628902"/>
                </a:cubicBezTo>
                <a:lnTo>
                  <a:pt x="1722802" y="3631230"/>
                </a:lnTo>
                <a:lnTo>
                  <a:pt x="1728365" y="3630065"/>
                </a:lnTo>
                <a:lnTo>
                  <a:pt x="1733925" y="3631230"/>
                </a:lnTo>
                <a:lnTo>
                  <a:pt x="1733925" y="3628902"/>
                </a:lnTo>
                <a:cubicBezTo>
                  <a:pt x="2441322" y="3529669"/>
                  <a:pt x="3172826" y="2499079"/>
                  <a:pt x="3192800" y="950334"/>
                </a:cubicBezTo>
                <a:cubicBezTo>
                  <a:pt x="3196179" y="741561"/>
                  <a:pt x="3123532" y="683408"/>
                  <a:pt x="2951007" y="672542"/>
                </a:cubicBezTo>
                <a:cubicBezTo>
                  <a:pt x="2488747" y="622713"/>
                  <a:pt x="2234630" y="521767"/>
                  <a:pt x="1733925" y="311530"/>
                </a:cubicBezTo>
                <a:lnTo>
                  <a:pt x="1733925" y="306889"/>
                </a:lnTo>
                <a:cubicBezTo>
                  <a:pt x="1732071" y="307669"/>
                  <a:pt x="1730218" y="308445"/>
                  <a:pt x="1728365" y="309209"/>
                </a:cubicBezTo>
                <a:cubicBezTo>
                  <a:pt x="1726510" y="308445"/>
                  <a:pt x="1724659" y="307669"/>
                  <a:pt x="1722802" y="306889"/>
                </a:cubicBezTo>
                <a:close/>
                <a:moveTo>
                  <a:pt x="1721800" y="0"/>
                </a:moveTo>
                <a:cubicBezTo>
                  <a:pt x="1723991" y="923"/>
                  <a:pt x="1726176" y="1844"/>
                  <a:pt x="1728363" y="2749"/>
                </a:cubicBezTo>
                <a:cubicBezTo>
                  <a:pt x="1730551" y="1844"/>
                  <a:pt x="1732737" y="923"/>
                  <a:pt x="1734926" y="0"/>
                </a:cubicBezTo>
                <a:lnTo>
                  <a:pt x="1734926" y="5497"/>
                </a:lnTo>
                <a:cubicBezTo>
                  <a:pt x="2325825" y="254550"/>
                  <a:pt x="2625718" y="374136"/>
                  <a:pt x="3171248" y="433164"/>
                </a:cubicBezTo>
                <a:cubicBezTo>
                  <a:pt x="3374850" y="446035"/>
                  <a:pt x="3460584" y="514926"/>
                  <a:pt x="3456595" y="762245"/>
                </a:cubicBezTo>
                <a:cubicBezTo>
                  <a:pt x="3433024" y="2596936"/>
                  <a:pt x="2569749" y="3817807"/>
                  <a:pt x="1734926" y="3935360"/>
                </a:cubicBezTo>
                <a:lnTo>
                  <a:pt x="1734926" y="3938119"/>
                </a:lnTo>
                <a:lnTo>
                  <a:pt x="1728363" y="3936740"/>
                </a:lnTo>
                <a:lnTo>
                  <a:pt x="1721800" y="3938119"/>
                </a:lnTo>
                <a:lnTo>
                  <a:pt x="1721800" y="3935360"/>
                </a:lnTo>
                <a:cubicBezTo>
                  <a:pt x="886977" y="3817807"/>
                  <a:pt x="23703" y="2596936"/>
                  <a:pt x="132" y="762245"/>
                </a:cubicBezTo>
                <a:cubicBezTo>
                  <a:pt x="-3858" y="514926"/>
                  <a:pt x="81876" y="446035"/>
                  <a:pt x="285478" y="433164"/>
                </a:cubicBezTo>
                <a:cubicBezTo>
                  <a:pt x="831010" y="374136"/>
                  <a:pt x="1130903" y="254550"/>
                  <a:pt x="1721800" y="5497"/>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tx1"/>
              </a:solidFill>
            </a:endParaRPr>
          </a:p>
        </p:txBody>
      </p:sp>
      <p:sp>
        <p:nvSpPr>
          <p:cNvPr id="54" name="Oval 8">
            <a:extLst>
              <a:ext uri="{FF2B5EF4-FFF2-40B4-BE49-F238E27FC236}">
                <a16:creationId xmlns:a16="http://schemas.microsoft.com/office/drawing/2014/main" id="{E75FF4D2-6DB6-BE6D-AFE0-7A25C9F391CD}"/>
              </a:ext>
            </a:extLst>
          </p:cNvPr>
          <p:cNvSpPr/>
          <p:nvPr/>
        </p:nvSpPr>
        <p:spPr>
          <a:xfrm>
            <a:off x="2753179" y="2837403"/>
            <a:ext cx="527152" cy="529870"/>
          </a:xfrm>
          <a:custGeom>
            <a:avLst/>
            <a:gdLst/>
            <a:ahLst/>
            <a:cxnLst/>
            <a:rect l="l" t="t" r="r" b="b"/>
            <a:pathLst>
              <a:path w="3068057" h="3083879">
                <a:moveTo>
                  <a:pt x="1943022" y="0"/>
                </a:moveTo>
                <a:cubicBezTo>
                  <a:pt x="2091435" y="0"/>
                  <a:pt x="2214809" y="107202"/>
                  <a:pt x="2232575" y="249298"/>
                </a:cubicBezTo>
                <a:cubicBezTo>
                  <a:pt x="2066806" y="323095"/>
                  <a:pt x="1966497" y="475331"/>
                  <a:pt x="1992863" y="623272"/>
                </a:cubicBezTo>
                <a:lnTo>
                  <a:pt x="2032344" y="614884"/>
                </a:lnTo>
                <a:cubicBezTo>
                  <a:pt x="2007703" y="472429"/>
                  <a:pt x="2119863" y="324636"/>
                  <a:pt x="2294697" y="266187"/>
                </a:cubicBezTo>
                <a:cubicBezTo>
                  <a:pt x="2304190" y="260641"/>
                  <a:pt x="2314409" y="260119"/>
                  <a:pt x="2324748" y="260119"/>
                </a:cubicBezTo>
                <a:cubicBezTo>
                  <a:pt x="2491310" y="260119"/>
                  <a:pt x="2626336" y="395145"/>
                  <a:pt x="2626336" y="561708"/>
                </a:cubicBezTo>
                <a:lnTo>
                  <a:pt x="2609021" y="647481"/>
                </a:lnTo>
                <a:lnTo>
                  <a:pt x="2626336" y="647481"/>
                </a:lnTo>
                <a:lnTo>
                  <a:pt x="2626336" y="656343"/>
                </a:lnTo>
                <a:cubicBezTo>
                  <a:pt x="2762823" y="669742"/>
                  <a:pt x="2867295" y="786613"/>
                  <a:pt x="2867295" y="927882"/>
                </a:cubicBezTo>
                <a:lnTo>
                  <a:pt x="2850464" y="1011252"/>
                </a:lnTo>
                <a:cubicBezTo>
                  <a:pt x="2978255" y="1064152"/>
                  <a:pt x="3068057" y="1190111"/>
                  <a:pt x="3068057" y="1337042"/>
                </a:cubicBezTo>
                <a:cubicBezTo>
                  <a:pt x="3068057" y="1418703"/>
                  <a:pt x="3040320" y="1493884"/>
                  <a:pt x="2992210" y="1551889"/>
                </a:cubicBezTo>
                <a:cubicBezTo>
                  <a:pt x="2909241" y="1651289"/>
                  <a:pt x="2791782" y="1696238"/>
                  <a:pt x="2686704" y="1660749"/>
                </a:cubicBezTo>
                <a:lnTo>
                  <a:pt x="2673794" y="1698968"/>
                </a:lnTo>
                <a:cubicBezTo>
                  <a:pt x="2768232" y="1730865"/>
                  <a:pt x="2870956" y="1707121"/>
                  <a:pt x="2955415" y="1640323"/>
                </a:cubicBezTo>
                <a:cubicBezTo>
                  <a:pt x="2993943" y="1688574"/>
                  <a:pt x="3012247" y="1750635"/>
                  <a:pt x="3012247" y="1816968"/>
                </a:cubicBezTo>
                <a:cubicBezTo>
                  <a:pt x="3012247" y="1986406"/>
                  <a:pt x="2892829" y="2127952"/>
                  <a:pt x="2733451" y="2161496"/>
                </a:cubicBezTo>
                <a:cubicBezTo>
                  <a:pt x="2570803" y="2185843"/>
                  <a:pt x="2422847" y="2122052"/>
                  <a:pt x="2373218" y="2004561"/>
                </a:cubicBezTo>
                <a:cubicBezTo>
                  <a:pt x="2397575" y="1987765"/>
                  <a:pt x="2417022" y="1964396"/>
                  <a:pt x="2431421" y="1936987"/>
                </a:cubicBezTo>
                <a:cubicBezTo>
                  <a:pt x="2469123" y="1865220"/>
                  <a:pt x="2466430" y="1776674"/>
                  <a:pt x="2424327" y="1703750"/>
                </a:cubicBezTo>
                <a:lnTo>
                  <a:pt x="2390880" y="1723060"/>
                </a:lnTo>
                <a:cubicBezTo>
                  <a:pt x="2426033" y="1783948"/>
                  <a:pt x="2428758" y="1857660"/>
                  <a:pt x="2398065" y="1917447"/>
                </a:cubicBezTo>
                <a:cubicBezTo>
                  <a:pt x="2386618" y="1939743"/>
                  <a:pt x="2371177" y="1958844"/>
                  <a:pt x="2348681" y="1969064"/>
                </a:cubicBezTo>
                <a:lnTo>
                  <a:pt x="2314536" y="1978212"/>
                </a:lnTo>
                <a:lnTo>
                  <a:pt x="2320989" y="1994504"/>
                </a:lnTo>
                <a:cubicBezTo>
                  <a:pt x="2292439" y="2010252"/>
                  <a:pt x="2259301" y="2017439"/>
                  <a:pt x="2224883" y="2015050"/>
                </a:cubicBezTo>
                <a:cubicBezTo>
                  <a:pt x="2157880" y="2010397"/>
                  <a:pt x="2096183" y="1970105"/>
                  <a:pt x="2062112" y="1908746"/>
                </a:cubicBezTo>
                <a:lnTo>
                  <a:pt x="2028307" y="1927422"/>
                </a:lnTo>
                <a:cubicBezTo>
                  <a:pt x="2069101" y="2000945"/>
                  <a:pt x="2143517" y="2048870"/>
                  <a:pt x="2224395" y="2053708"/>
                </a:cubicBezTo>
                <a:cubicBezTo>
                  <a:pt x="2263912" y="2056070"/>
                  <a:pt x="2302036" y="2047984"/>
                  <a:pt x="2335071" y="2030056"/>
                </a:cubicBezTo>
                <a:cubicBezTo>
                  <a:pt x="2400196" y="2159379"/>
                  <a:pt x="2567325" y="2230480"/>
                  <a:pt x="2748680" y="2204554"/>
                </a:cubicBezTo>
                <a:cubicBezTo>
                  <a:pt x="2767068" y="2240602"/>
                  <a:pt x="2774723" y="2281713"/>
                  <a:pt x="2774723" y="2324613"/>
                </a:cubicBezTo>
                <a:cubicBezTo>
                  <a:pt x="2774723" y="2444667"/>
                  <a:pt x="2714770" y="2550720"/>
                  <a:pt x="2619461" y="2609132"/>
                </a:cubicBezTo>
                <a:cubicBezTo>
                  <a:pt x="2594093" y="2739763"/>
                  <a:pt x="2496512" y="2844553"/>
                  <a:pt x="2368919" y="2876858"/>
                </a:cubicBezTo>
                <a:cubicBezTo>
                  <a:pt x="2184369" y="2908073"/>
                  <a:pt x="2016372" y="2826285"/>
                  <a:pt x="1978290" y="2684161"/>
                </a:cubicBezTo>
                <a:lnTo>
                  <a:pt x="1939323" y="2694602"/>
                </a:lnTo>
                <a:cubicBezTo>
                  <a:pt x="1970494" y="2810931"/>
                  <a:pt x="2075973" y="2892306"/>
                  <a:pt x="2210223" y="2912307"/>
                </a:cubicBezTo>
                <a:cubicBezTo>
                  <a:pt x="2165434" y="3014618"/>
                  <a:pt x="2062317" y="3083879"/>
                  <a:pt x="1943022" y="3083879"/>
                </a:cubicBezTo>
                <a:cubicBezTo>
                  <a:pt x="1804718" y="3083879"/>
                  <a:pt x="1736151" y="2990782"/>
                  <a:pt x="1657612" y="2862428"/>
                </a:cubicBezTo>
                <a:cubicBezTo>
                  <a:pt x="1632100" y="2775963"/>
                  <a:pt x="1598588" y="2449530"/>
                  <a:pt x="1653064" y="2147091"/>
                </a:cubicBezTo>
                <a:cubicBezTo>
                  <a:pt x="1775302" y="2294672"/>
                  <a:pt x="1947360" y="2360889"/>
                  <a:pt x="2101389" y="2319520"/>
                </a:cubicBezTo>
                <a:lnTo>
                  <a:pt x="2085913" y="2268654"/>
                </a:lnTo>
                <a:cubicBezTo>
                  <a:pt x="1935632" y="2308197"/>
                  <a:pt x="1765039" y="2228547"/>
                  <a:pt x="1652548" y="2065927"/>
                </a:cubicBezTo>
                <a:cubicBezTo>
                  <a:pt x="1594744" y="1988631"/>
                  <a:pt x="1552933" y="1543383"/>
                  <a:pt x="1647107" y="1210118"/>
                </a:cubicBezTo>
                <a:cubicBezTo>
                  <a:pt x="1757451" y="1073526"/>
                  <a:pt x="1924310" y="1023711"/>
                  <a:pt x="2044795" y="1095494"/>
                </a:cubicBezTo>
                <a:lnTo>
                  <a:pt x="2046624" y="1092427"/>
                </a:lnTo>
                <a:cubicBezTo>
                  <a:pt x="2044963" y="1115904"/>
                  <a:pt x="2049817" y="1139574"/>
                  <a:pt x="2059741" y="1162003"/>
                </a:cubicBezTo>
                <a:cubicBezTo>
                  <a:pt x="2085174" y="1219476"/>
                  <a:pt x="2140055" y="1259997"/>
                  <a:pt x="2204060" y="1268556"/>
                </a:cubicBezTo>
                <a:lnTo>
                  <a:pt x="2208020" y="1238949"/>
                </a:lnTo>
                <a:cubicBezTo>
                  <a:pt x="2154665" y="1231814"/>
                  <a:pt x="2108853" y="1198319"/>
                  <a:pt x="2087448" y="1150798"/>
                </a:cubicBezTo>
                <a:cubicBezTo>
                  <a:pt x="2064784" y="1100476"/>
                  <a:pt x="2073123" y="1042569"/>
                  <a:pt x="2109077" y="1000639"/>
                </a:cubicBezTo>
                <a:cubicBezTo>
                  <a:pt x="2142987" y="961090"/>
                  <a:pt x="2196315" y="941798"/>
                  <a:pt x="2249471" y="949847"/>
                </a:cubicBezTo>
                <a:lnTo>
                  <a:pt x="2253988" y="920317"/>
                </a:lnTo>
                <a:cubicBezTo>
                  <a:pt x="2190211" y="910645"/>
                  <a:pt x="2126205" y="934132"/>
                  <a:pt x="2085632" y="982099"/>
                </a:cubicBezTo>
                <a:lnTo>
                  <a:pt x="2052614" y="1055246"/>
                </a:lnTo>
                <a:cubicBezTo>
                  <a:pt x="1928226" y="988072"/>
                  <a:pt x="1765306" y="1028878"/>
                  <a:pt x="1646726" y="1149851"/>
                </a:cubicBezTo>
                <a:cubicBezTo>
                  <a:pt x="1576863" y="1018908"/>
                  <a:pt x="1584053" y="461235"/>
                  <a:pt x="1633436" y="269593"/>
                </a:cubicBezTo>
                <a:cubicBezTo>
                  <a:pt x="1697428" y="119029"/>
                  <a:pt x="1776459" y="0"/>
                  <a:pt x="1943022" y="0"/>
                </a:cubicBezTo>
                <a:close/>
                <a:moveTo>
                  <a:pt x="1125035" y="0"/>
                </a:moveTo>
                <a:cubicBezTo>
                  <a:pt x="1263339" y="0"/>
                  <a:pt x="1331906" y="93097"/>
                  <a:pt x="1410445" y="221451"/>
                </a:cubicBezTo>
                <a:cubicBezTo>
                  <a:pt x="1435957" y="307916"/>
                  <a:pt x="1469469" y="634350"/>
                  <a:pt x="1414993" y="936788"/>
                </a:cubicBezTo>
                <a:cubicBezTo>
                  <a:pt x="1292755" y="789207"/>
                  <a:pt x="1120697" y="722990"/>
                  <a:pt x="966668" y="764359"/>
                </a:cubicBezTo>
                <a:lnTo>
                  <a:pt x="982144" y="815225"/>
                </a:lnTo>
                <a:cubicBezTo>
                  <a:pt x="1132425" y="775682"/>
                  <a:pt x="1303018" y="855332"/>
                  <a:pt x="1415509" y="1017952"/>
                </a:cubicBezTo>
                <a:cubicBezTo>
                  <a:pt x="1473313" y="1095249"/>
                  <a:pt x="1515123" y="1540497"/>
                  <a:pt x="1420950" y="1873762"/>
                </a:cubicBezTo>
                <a:cubicBezTo>
                  <a:pt x="1310606" y="2010353"/>
                  <a:pt x="1143747" y="2060168"/>
                  <a:pt x="1023262" y="1988385"/>
                </a:cubicBezTo>
                <a:lnTo>
                  <a:pt x="1021433" y="1991453"/>
                </a:lnTo>
                <a:cubicBezTo>
                  <a:pt x="1023094" y="1967976"/>
                  <a:pt x="1018240" y="1944306"/>
                  <a:pt x="1008316" y="1921877"/>
                </a:cubicBezTo>
                <a:cubicBezTo>
                  <a:pt x="982883" y="1864403"/>
                  <a:pt x="928002" y="1823883"/>
                  <a:pt x="863997" y="1815323"/>
                </a:cubicBezTo>
                <a:lnTo>
                  <a:pt x="860037" y="1844930"/>
                </a:lnTo>
                <a:cubicBezTo>
                  <a:pt x="913392" y="1852066"/>
                  <a:pt x="959204" y="1885560"/>
                  <a:pt x="980609" y="1933082"/>
                </a:cubicBezTo>
                <a:cubicBezTo>
                  <a:pt x="1003273" y="1983404"/>
                  <a:pt x="994934" y="2041310"/>
                  <a:pt x="958980" y="2083241"/>
                </a:cubicBezTo>
                <a:cubicBezTo>
                  <a:pt x="925070" y="2122789"/>
                  <a:pt x="871742" y="2142082"/>
                  <a:pt x="818586" y="2134033"/>
                </a:cubicBezTo>
                <a:lnTo>
                  <a:pt x="814069" y="2163562"/>
                </a:lnTo>
                <a:cubicBezTo>
                  <a:pt x="877846" y="2173235"/>
                  <a:pt x="941852" y="2149747"/>
                  <a:pt x="982425" y="2101780"/>
                </a:cubicBezTo>
                <a:lnTo>
                  <a:pt x="1015443" y="2028633"/>
                </a:lnTo>
                <a:cubicBezTo>
                  <a:pt x="1139831" y="2095808"/>
                  <a:pt x="1302751" y="2055001"/>
                  <a:pt x="1421331" y="1934029"/>
                </a:cubicBezTo>
                <a:cubicBezTo>
                  <a:pt x="1491194" y="2064971"/>
                  <a:pt x="1484003" y="2622644"/>
                  <a:pt x="1434621" y="2814287"/>
                </a:cubicBezTo>
                <a:cubicBezTo>
                  <a:pt x="1370629" y="2964850"/>
                  <a:pt x="1291598" y="3083879"/>
                  <a:pt x="1125035" y="3083879"/>
                </a:cubicBezTo>
                <a:cubicBezTo>
                  <a:pt x="976622" y="3083879"/>
                  <a:pt x="853248" y="2976677"/>
                  <a:pt x="835482" y="2834581"/>
                </a:cubicBezTo>
                <a:cubicBezTo>
                  <a:pt x="1001251" y="2760784"/>
                  <a:pt x="1101560" y="2608549"/>
                  <a:pt x="1075194" y="2460607"/>
                </a:cubicBezTo>
                <a:lnTo>
                  <a:pt x="1035713" y="2468996"/>
                </a:lnTo>
                <a:cubicBezTo>
                  <a:pt x="1060354" y="2611450"/>
                  <a:pt x="948194" y="2759243"/>
                  <a:pt x="773360" y="2817692"/>
                </a:cubicBezTo>
                <a:cubicBezTo>
                  <a:pt x="763867" y="2823239"/>
                  <a:pt x="753648" y="2823760"/>
                  <a:pt x="743309" y="2823760"/>
                </a:cubicBezTo>
                <a:cubicBezTo>
                  <a:pt x="576747" y="2823760"/>
                  <a:pt x="441721" y="2688734"/>
                  <a:pt x="441721" y="2522172"/>
                </a:cubicBezTo>
                <a:lnTo>
                  <a:pt x="459036" y="2436399"/>
                </a:lnTo>
                <a:lnTo>
                  <a:pt x="441721" y="2436399"/>
                </a:lnTo>
                <a:lnTo>
                  <a:pt x="441721" y="2427537"/>
                </a:lnTo>
                <a:cubicBezTo>
                  <a:pt x="305234" y="2414137"/>
                  <a:pt x="200762" y="2297266"/>
                  <a:pt x="200762" y="2155997"/>
                </a:cubicBezTo>
                <a:lnTo>
                  <a:pt x="217593" y="2072628"/>
                </a:lnTo>
                <a:cubicBezTo>
                  <a:pt x="89802" y="2019727"/>
                  <a:pt x="0" y="1893768"/>
                  <a:pt x="0" y="1746838"/>
                </a:cubicBezTo>
                <a:cubicBezTo>
                  <a:pt x="0" y="1665177"/>
                  <a:pt x="27737" y="1589996"/>
                  <a:pt x="75847" y="1531990"/>
                </a:cubicBezTo>
                <a:cubicBezTo>
                  <a:pt x="158816" y="1432590"/>
                  <a:pt x="276275" y="1387641"/>
                  <a:pt x="381353" y="1423131"/>
                </a:cubicBezTo>
                <a:lnTo>
                  <a:pt x="394263" y="1384911"/>
                </a:lnTo>
                <a:cubicBezTo>
                  <a:pt x="299825" y="1353014"/>
                  <a:pt x="197101" y="1376758"/>
                  <a:pt x="112642" y="1443556"/>
                </a:cubicBezTo>
                <a:cubicBezTo>
                  <a:pt x="74114" y="1395305"/>
                  <a:pt x="55810" y="1333244"/>
                  <a:pt x="55810" y="1266911"/>
                </a:cubicBezTo>
                <a:cubicBezTo>
                  <a:pt x="55810" y="1097473"/>
                  <a:pt x="175228" y="955927"/>
                  <a:pt x="334606" y="922383"/>
                </a:cubicBezTo>
                <a:cubicBezTo>
                  <a:pt x="497254" y="898036"/>
                  <a:pt x="645210" y="961827"/>
                  <a:pt x="694839" y="1079319"/>
                </a:cubicBezTo>
                <a:cubicBezTo>
                  <a:pt x="670482" y="1096114"/>
                  <a:pt x="651035" y="1119484"/>
                  <a:pt x="636636" y="1146893"/>
                </a:cubicBezTo>
                <a:cubicBezTo>
                  <a:pt x="598934" y="1218660"/>
                  <a:pt x="601627" y="1307205"/>
                  <a:pt x="643730" y="1380130"/>
                </a:cubicBezTo>
                <a:lnTo>
                  <a:pt x="677177" y="1360819"/>
                </a:lnTo>
                <a:cubicBezTo>
                  <a:pt x="642024" y="1299932"/>
                  <a:pt x="639299" y="1226219"/>
                  <a:pt x="669992" y="1166433"/>
                </a:cubicBezTo>
                <a:cubicBezTo>
                  <a:pt x="681439" y="1144136"/>
                  <a:pt x="696880" y="1125036"/>
                  <a:pt x="719376" y="1114815"/>
                </a:cubicBezTo>
                <a:lnTo>
                  <a:pt x="753521" y="1105667"/>
                </a:lnTo>
                <a:lnTo>
                  <a:pt x="747068" y="1089375"/>
                </a:lnTo>
                <a:cubicBezTo>
                  <a:pt x="775618" y="1073627"/>
                  <a:pt x="808756" y="1066440"/>
                  <a:pt x="843174" y="1068829"/>
                </a:cubicBezTo>
                <a:cubicBezTo>
                  <a:pt x="910177" y="1073482"/>
                  <a:pt x="971874" y="1113774"/>
                  <a:pt x="1005945" y="1175134"/>
                </a:cubicBezTo>
                <a:lnTo>
                  <a:pt x="1039750" y="1156458"/>
                </a:lnTo>
                <a:cubicBezTo>
                  <a:pt x="998956" y="1082934"/>
                  <a:pt x="924540" y="1035010"/>
                  <a:pt x="843662" y="1030172"/>
                </a:cubicBezTo>
                <a:cubicBezTo>
                  <a:pt x="804145" y="1027809"/>
                  <a:pt x="766021" y="1035895"/>
                  <a:pt x="732986" y="1053824"/>
                </a:cubicBezTo>
                <a:cubicBezTo>
                  <a:pt x="667861" y="924500"/>
                  <a:pt x="500732" y="853399"/>
                  <a:pt x="319377" y="879325"/>
                </a:cubicBezTo>
                <a:cubicBezTo>
                  <a:pt x="300989" y="843277"/>
                  <a:pt x="293334" y="802167"/>
                  <a:pt x="293334" y="759266"/>
                </a:cubicBezTo>
                <a:cubicBezTo>
                  <a:pt x="293334" y="639212"/>
                  <a:pt x="353287" y="533159"/>
                  <a:pt x="448596" y="474747"/>
                </a:cubicBezTo>
                <a:cubicBezTo>
                  <a:pt x="473964" y="344116"/>
                  <a:pt x="571545" y="239326"/>
                  <a:pt x="699138" y="207021"/>
                </a:cubicBezTo>
                <a:cubicBezTo>
                  <a:pt x="883688" y="175806"/>
                  <a:pt x="1051685" y="257594"/>
                  <a:pt x="1089767" y="399718"/>
                </a:cubicBezTo>
                <a:lnTo>
                  <a:pt x="1128734" y="389277"/>
                </a:lnTo>
                <a:cubicBezTo>
                  <a:pt x="1097563" y="272948"/>
                  <a:pt x="992084" y="191573"/>
                  <a:pt x="857834" y="171572"/>
                </a:cubicBezTo>
                <a:cubicBezTo>
                  <a:pt x="902623" y="69261"/>
                  <a:pt x="1005740" y="0"/>
                  <a:pt x="1125035" y="0"/>
                </a:cubicBezTo>
                <a:close/>
              </a:path>
            </a:pathLst>
          </a:custGeom>
          <a:solidFill>
            <a:srgbClr val="2CB2D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cs typeface="+mn-cs"/>
            </a:endParaRPr>
          </a:p>
        </p:txBody>
      </p:sp>
    </p:spTree>
    <p:extLst>
      <p:ext uri="{BB962C8B-B14F-4D97-AF65-F5344CB8AC3E}">
        <p14:creationId xmlns:p14="http://schemas.microsoft.com/office/powerpoint/2010/main" val="4184600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lock Arc 25">
            <a:extLst>
              <a:ext uri="{FF2B5EF4-FFF2-40B4-BE49-F238E27FC236}">
                <a16:creationId xmlns:a16="http://schemas.microsoft.com/office/drawing/2014/main" id="{E7656DD1-7AC1-3105-01AE-91B659F49405}"/>
              </a:ext>
            </a:extLst>
          </p:cNvPr>
          <p:cNvSpPr/>
          <p:nvPr/>
        </p:nvSpPr>
        <p:spPr>
          <a:xfrm>
            <a:off x="4050036" y="2880472"/>
            <a:ext cx="578235" cy="674514"/>
          </a:xfrm>
          <a:custGeom>
            <a:avLst/>
            <a:gdLst/>
            <a:ahLst/>
            <a:cxnLst/>
            <a:rect l="l" t="t" r="r" b="b"/>
            <a:pathLst>
              <a:path w="2215656" h="3200962">
                <a:moveTo>
                  <a:pt x="1107829" y="2097026"/>
                </a:moveTo>
                <a:cubicBezTo>
                  <a:pt x="1025315" y="2097026"/>
                  <a:pt x="958423" y="2163918"/>
                  <a:pt x="958423" y="2246432"/>
                </a:cubicBezTo>
                <a:cubicBezTo>
                  <a:pt x="958423" y="2302715"/>
                  <a:pt x="989546" y="2351730"/>
                  <a:pt x="1036590" y="2375275"/>
                </a:cubicBezTo>
                <a:lnTo>
                  <a:pt x="985422" y="2684898"/>
                </a:lnTo>
                <a:lnTo>
                  <a:pt x="1230236" y="2684898"/>
                </a:lnTo>
                <a:lnTo>
                  <a:pt x="1179068" y="2375275"/>
                </a:lnTo>
                <a:cubicBezTo>
                  <a:pt x="1226112" y="2351730"/>
                  <a:pt x="1257234" y="2302715"/>
                  <a:pt x="1257234" y="2246432"/>
                </a:cubicBezTo>
                <a:cubicBezTo>
                  <a:pt x="1257234" y="2163918"/>
                  <a:pt x="1190343" y="2097026"/>
                  <a:pt x="1107829" y="2097026"/>
                </a:cubicBezTo>
                <a:close/>
                <a:moveTo>
                  <a:pt x="1102513" y="266871"/>
                </a:moveTo>
                <a:cubicBezTo>
                  <a:pt x="874876" y="269781"/>
                  <a:pt x="691868" y="455143"/>
                  <a:pt x="691868" y="682798"/>
                </a:cubicBezTo>
                <a:lnTo>
                  <a:pt x="690469" y="682798"/>
                </a:lnTo>
                <a:lnTo>
                  <a:pt x="690469" y="1580962"/>
                </a:lnTo>
                <a:lnTo>
                  <a:pt x="1525188" y="1580962"/>
                </a:lnTo>
                <a:lnTo>
                  <a:pt x="1525188" y="672127"/>
                </a:lnTo>
                <a:lnTo>
                  <a:pt x="1523654" y="672166"/>
                </a:lnTo>
                <a:cubicBezTo>
                  <a:pt x="1517835" y="444585"/>
                  <a:pt x="1330149" y="263961"/>
                  <a:pt x="1102513" y="266871"/>
                </a:cubicBezTo>
                <a:close/>
                <a:moveTo>
                  <a:pt x="1099102" y="56"/>
                </a:moveTo>
                <a:cubicBezTo>
                  <a:pt x="1472767" y="-4720"/>
                  <a:pt x="1780852" y="291773"/>
                  <a:pt x="1790404" y="665346"/>
                </a:cubicBezTo>
                <a:lnTo>
                  <a:pt x="1742843" y="666562"/>
                </a:lnTo>
                <a:lnTo>
                  <a:pt x="1790627" y="666562"/>
                </a:lnTo>
                <a:lnTo>
                  <a:pt x="1790627" y="1580962"/>
                </a:lnTo>
                <a:lnTo>
                  <a:pt x="2041344" y="1580962"/>
                </a:lnTo>
                <a:cubicBezTo>
                  <a:pt x="2137614" y="1580962"/>
                  <a:pt x="2215656" y="1659004"/>
                  <a:pt x="2215656" y="1755274"/>
                </a:cubicBezTo>
                <a:lnTo>
                  <a:pt x="2215656" y="3026650"/>
                </a:lnTo>
                <a:cubicBezTo>
                  <a:pt x="2215656" y="3122920"/>
                  <a:pt x="2137614" y="3200962"/>
                  <a:pt x="2041344" y="3200962"/>
                </a:cubicBezTo>
                <a:lnTo>
                  <a:pt x="174312" y="3200962"/>
                </a:lnTo>
                <a:cubicBezTo>
                  <a:pt x="78042" y="3200962"/>
                  <a:pt x="0" y="3122920"/>
                  <a:pt x="0" y="3026650"/>
                </a:cubicBezTo>
                <a:lnTo>
                  <a:pt x="0" y="1755274"/>
                </a:lnTo>
                <a:cubicBezTo>
                  <a:pt x="0" y="1659004"/>
                  <a:pt x="78042" y="1580962"/>
                  <a:pt x="174312" y="1580962"/>
                </a:cubicBezTo>
                <a:lnTo>
                  <a:pt x="425030" y="1580962"/>
                </a:lnTo>
                <a:lnTo>
                  <a:pt x="425030" y="676764"/>
                </a:lnTo>
                <a:lnTo>
                  <a:pt x="425634" y="676764"/>
                </a:lnTo>
                <a:cubicBezTo>
                  <a:pt x="428273" y="305830"/>
                  <a:pt x="727452" y="4806"/>
                  <a:pt x="1099102" y="5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pic>
        <p:nvPicPr>
          <p:cNvPr id="20" name="Picture 19">
            <a:extLst>
              <a:ext uri="{FF2B5EF4-FFF2-40B4-BE49-F238E27FC236}">
                <a16:creationId xmlns:a16="http://schemas.microsoft.com/office/drawing/2014/main" id="{6D68B441-BFC6-5685-9D71-3D776B982C58}"/>
              </a:ext>
            </a:extLst>
          </p:cNvPr>
          <p:cNvPicPr>
            <a:picLocks noChangeAspect="1"/>
          </p:cNvPicPr>
          <p:nvPr/>
        </p:nvPicPr>
        <p:blipFill>
          <a:blip r:embed="rId2"/>
          <a:stretch>
            <a:fillRect/>
          </a:stretch>
        </p:blipFill>
        <p:spPr>
          <a:xfrm>
            <a:off x="536771" y="780829"/>
            <a:ext cx="6419850" cy="5934075"/>
          </a:xfrm>
          <a:prstGeom prst="rect">
            <a:avLst/>
          </a:prstGeom>
        </p:spPr>
      </p:pic>
      <p:sp>
        <p:nvSpPr>
          <p:cNvPr id="21" name="TextBox 20">
            <a:extLst>
              <a:ext uri="{FF2B5EF4-FFF2-40B4-BE49-F238E27FC236}">
                <a16:creationId xmlns:a16="http://schemas.microsoft.com/office/drawing/2014/main" id="{2D9E3AAE-33BD-34B6-64EF-F7F69DEBD437}"/>
              </a:ext>
            </a:extLst>
          </p:cNvPr>
          <p:cNvSpPr txBox="1"/>
          <p:nvPr/>
        </p:nvSpPr>
        <p:spPr>
          <a:xfrm>
            <a:off x="7108873" y="3010486"/>
            <a:ext cx="4168726" cy="3139321"/>
          </a:xfrm>
          <a:prstGeom prst="rect">
            <a:avLst/>
          </a:prstGeom>
          <a:noFill/>
        </p:spPr>
        <p:txBody>
          <a:bodyPr wrap="square" rtlCol="0">
            <a:spAutoFit/>
          </a:bodyPr>
          <a:lstStyle/>
          <a:p>
            <a:pPr algn="just"/>
            <a:r>
              <a:rPr lang="en-US" dirty="0"/>
              <a:t>Top Concerns;</a:t>
            </a:r>
          </a:p>
          <a:p>
            <a:pPr marL="285750" indent="-285750" algn="just">
              <a:buFont typeface="Wingdings" panose="05000000000000000000" pitchFamily="2" charset="2"/>
              <a:buChar char="ü"/>
            </a:pPr>
            <a:r>
              <a:rPr lang="en-US" dirty="0"/>
              <a:t>The flood of Misinformation &amp; Disinformation</a:t>
            </a:r>
          </a:p>
          <a:p>
            <a:pPr marL="285750" indent="-285750" algn="just">
              <a:buFont typeface="Wingdings" panose="05000000000000000000" pitchFamily="2" charset="2"/>
              <a:buChar char="ü"/>
            </a:pPr>
            <a:r>
              <a:rPr lang="en-US" dirty="0"/>
              <a:t>Exploitation of AI by bad actors</a:t>
            </a:r>
          </a:p>
          <a:p>
            <a:pPr marL="285750" indent="-285750" algn="just">
              <a:buFont typeface="Wingdings" panose="05000000000000000000" pitchFamily="2" charset="2"/>
              <a:buChar char="ü"/>
            </a:pPr>
            <a:r>
              <a:rPr lang="en-US" dirty="0"/>
              <a:t>Possibility of AI to upend the Job Market </a:t>
            </a:r>
          </a:p>
          <a:p>
            <a:pPr marL="285750" indent="-285750" algn="just">
              <a:buFont typeface="Wingdings" panose="05000000000000000000" pitchFamily="2" charset="2"/>
              <a:buChar char="ü"/>
            </a:pPr>
            <a:r>
              <a:rPr lang="en-US" dirty="0"/>
              <a:t>“existential Risk” creation of a true digital intelligence.</a:t>
            </a:r>
          </a:p>
          <a:p>
            <a:pPr algn="just"/>
            <a:endParaRPr lang="en-US" dirty="0"/>
          </a:p>
          <a:p>
            <a:pPr algn="just"/>
            <a:r>
              <a:rPr lang="en-US" dirty="0"/>
              <a:t>Source: </a:t>
            </a:r>
            <a:r>
              <a:rPr lang="en-US" dirty="0">
                <a:hlinkClick r:id="rId3"/>
              </a:rPr>
              <a:t>theguardian</a:t>
            </a:r>
            <a:endParaRPr lang="en-US" dirty="0"/>
          </a:p>
          <a:p>
            <a:pPr algn="just"/>
            <a:endParaRPr lang="en-ZA" dirty="0"/>
          </a:p>
        </p:txBody>
      </p:sp>
    </p:spTree>
    <p:extLst>
      <p:ext uri="{BB962C8B-B14F-4D97-AF65-F5344CB8AC3E}">
        <p14:creationId xmlns:p14="http://schemas.microsoft.com/office/powerpoint/2010/main" val="39631695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47C76-2E74-4345-B601-F00A1BACFCE9}"/>
              </a:ext>
            </a:extLst>
          </p:cNvPr>
          <p:cNvSpPr>
            <a:spLocks noGrp="1"/>
          </p:cNvSpPr>
          <p:nvPr>
            <p:ph type="title"/>
          </p:nvPr>
        </p:nvSpPr>
        <p:spPr/>
        <p:txBody>
          <a:bodyPr/>
          <a:lstStyle/>
          <a:p>
            <a:r>
              <a:rPr lang="en-US" sz="2400" dirty="0">
                <a:latin typeface="+mn-lt"/>
              </a:rPr>
              <a:t>The Double-Edged Sword of Generative AI in Cybersecurity:</a:t>
            </a:r>
            <a:endParaRPr lang="en-IN" sz="2400" dirty="0">
              <a:latin typeface="+mn-lt"/>
            </a:endParaRPr>
          </a:p>
        </p:txBody>
      </p:sp>
      <p:sp>
        <p:nvSpPr>
          <p:cNvPr id="3" name="Text Placeholder 2">
            <a:extLst>
              <a:ext uri="{FF2B5EF4-FFF2-40B4-BE49-F238E27FC236}">
                <a16:creationId xmlns:a16="http://schemas.microsoft.com/office/drawing/2014/main" id="{74328ADA-0907-4091-88FE-20B39CAF1BA9}"/>
              </a:ext>
            </a:extLst>
          </p:cNvPr>
          <p:cNvSpPr>
            <a:spLocks noGrp="1"/>
          </p:cNvSpPr>
          <p:nvPr>
            <p:ph type="body" sz="quarter" idx="13"/>
          </p:nvPr>
        </p:nvSpPr>
        <p:spPr>
          <a:xfrm>
            <a:off x="282872" y="583128"/>
            <a:ext cx="11755528" cy="365277"/>
          </a:xfrm>
        </p:spPr>
        <p:txBody>
          <a:bodyPr>
            <a:normAutofit lnSpcReduction="10000"/>
          </a:bodyPr>
          <a:lstStyle/>
          <a:p>
            <a:r>
              <a:rPr lang="en-US" dirty="0">
                <a:latin typeface="+mn-lt"/>
              </a:rPr>
              <a:t>Top Threats and Opportunities</a:t>
            </a:r>
          </a:p>
        </p:txBody>
      </p:sp>
      <p:grpSp>
        <p:nvGrpSpPr>
          <p:cNvPr id="157" name="Group 156">
            <a:extLst>
              <a:ext uri="{FF2B5EF4-FFF2-40B4-BE49-F238E27FC236}">
                <a16:creationId xmlns:a16="http://schemas.microsoft.com/office/drawing/2014/main" id="{D1550F3E-800F-2625-856F-8555A829FF75}"/>
              </a:ext>
            </a:extLst>
          </p:cNvPr>
          <p:cNvGrpSpPr/>
          <p:nvPr/>
        </p:nvGrpSpPr>
        <p:grpSpPr>
          <a:xfrm>
            <a:off x="-13335" y="1089424"/>
            <a:ext cx="11757984" cy="5170582"/>
            <a:chOff x="-274278" y="1044981"/>
            <a:chExt cx="10374061" cy="5170582"/>
          </a:xfrm>
        </p:grpSpPr>
        <p:grpSp>
          <p:nvGrpSpPr>
            <p:cNvPr id="71" name="Group 70">
              <a:extLst>
                <a:ext uri="{FF2B5EF4-FFF2-40B4-BE49-F238E27FC236}">
                  <a16:creationId xmlns:a16="http://schemas.microsoft.com/office/drawing/2014/main" id="{F5198248-1961-9AEC-F9D3-6CAC904B765F}"/>
                </a:ext>
              </a:extLst>
            </p:cNvPr>
            <p:cNvGrpSpPr/>
            <p:nvPr/>
          </p:nvGrpSpPr>
          <p:grpSpPr>
            <a:xfrm>
              <a:off x="4971830" y="1554367"/>
              <a:ext cx="1575690" cy="4661196"/>
              <a:chOff x="5161398" y="1230987"/>
              <a:chExt cx="1575690" cy="4661196"/>
            </a:xfrm>
          </p:grpSpPr>
          <p:sp>
            <p:nvSpPr>
              <p:cNvPr id="22" name="Freeform: Shape 21">
                <a:extLst>
                  <a:ext uri="{FF2B5EF4-FFF2-40B4-BE49-F238E27FC236}">
                    <a16:creationId xmlns:a16="http://schemas.microsoft.com/office/drawing/2014/main" id="{27801C0C-CA37-8B35-6572-AC0034F4F814}"/>
                  </a:ext>
                </a:extLst>
              </p:cNvPr>
              <p:cNvSpPr/>
              <p:nvPr/>
            </p:nvSpPr>
            <p:spPr>
              <a:xfrm flipH="1">
                <a:off x="5161398" y="1230987"/>
                <a:ext cx="787846" cy="2620708"/>
              </a:xfrm>
              <a:custGeom>
                <a:avLst/>
                <a:gdLst>
                  <a:gd name="connsiteX0" fmla="*/ 0 w 1457325"/>
                  <a:gd name="connsiteY0" fmla="*/ 0 h 2620708"/>
                  <a:gd name="connsiteX1" fmla="*/ 1457325 w 1457325"/>
                  <a:gd name="connsiteY1" fmla="*/ 2620709 h 2620708"/>
                  <a:gd name="connsiteX2" fmla="*/ 0 w 1457325"/>
                  <a:gd name="connsiteY2" fmla="*/ 824579 h 2620708"/>
                  <a:gd name="connsiteX3" fmla="*/ 0 w 1457325"/>
                  <a:gd name="connsiteY3" fmla="*/ 0 h 2620708"/>
                </a:gdLst>
                <a:ahLst/>
                <a:cxnLst>
                  <a:cxn ang="0">
                    <a:pos x="connsiteX0" y="connsiteY0"/>
                  </a:cxn>
                  <a:cxn ang="0">
                    <a:pos x="connsiteX1" y="connsiteY1"/>
                  </a:cxn>
                  <a:cxn ang="0">
                    <a:pos x="connsiteX2" y="connsiteY2"/>
                  </a:cxn>
                  <a:cxn ang="0">
                    <a:pos x="connsiteX3" y="connsiteY3"/>
                  </a:cxn>
                </a:cxnLst>
                <a:rect l="l" t="t" r="r" b="b"/>
                <a:pathLst>
                  <a:path w="1457325" h="2620708">
                    <a:moveTo>
                      <a:pt x="0" y="0"/>
                    </a:moveTo>
                    <a:lnTo>
                      <a:pt x="1457325" y="2620709"/>
                    </a:lnTo>
                    <a:lnTo>
                      <a:pt x="0" y="824579"/>
                    </a:lnTo>
                    <a:lnTo>
                      <a:pt x="0" y="0"/>
                    </a:lnTo>
                    <a:close/>
                  </a:path>
                </a:pathLst>
              </a:custGeom>
              <a:solidFill>
                <a:schemeClr val="accent1">
                  <a:lumMod val="50000"/>
                </a:schemeClr>
              </a:solidFill>
              <a:ln w="3175" cap="flat">
                <a:solidFill>
                  <a:schemeClr val="accent1">
                    <a:lumMod val="50000"/>
                  </a:schemeClr>
                </a:solid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38F4DC57-0E75-EBDB-E9AE-FF6BB7B137F0}"/>
                  </a:ext>
                </a:extLst>
              </p:cNvPr>
              <p:cNvSpPr/>
              <p:nvPr/>
            </p:nvSpPr>
            <p:spPr>
              <a:xfrm flipH="1">
                <a:off x="5161398" y="2055566"/>
                <a:ext cx="787846" cy="1796129"/>
              </a:xfrm>
              <a:custGeom>
                <a:avLst/>
                <a:gdLst>
                  <a:gd name="connsiteX0" fmla="*/ 0 w 1457325"/>
                  <a:gd name="connsiteY0" fmla="*/ 0 h 1796129"/>
                  <a:gd name="connsiteX1" fmla="*/ 1457325 w 1457325"/>
                  <a:gd name="connsiteY1" fmla="*/ 1796129 h 1796129"/>
                  <a:gd name="connsiteX2" fmla="*/ 0 w 1457325"/>
                  <a:gd name="connsiteY2" fmla="*/ 824579 h 1796129"/>
                  <a:gd name="connsiteX3" fmla="*/ 0 w 1457325"/>
                  <a:gd name="connsiteY3" fmla="*/ 0 h 1796129"/>
                </a:gdLst>
                <a:ahLst/>
                <a:cxnLst>
                  <a:cxn ang="0">
                    <a:pos x="connsiteX0" y="connsiteY0"/>
                  </a:cxn>
                  <a:cxn ang="0">
                    <a:pos x="connsiteX1" y="connsiteY1"/>
                  </a:cxn>
                  <a:cxn ang="0">
                    <a:pos x="connsiteX2" y="connsiteY2"/>
                  </a:cxn>
                  <a:cxn ang="0">
                    <a:pos x="connsiteX3" y="connsiteY3"/>
                  </a:cxn>
                </a:cxnLst>
                <a:rect l="l" t="t" r="r" b="b"/>
                <a:pathLst>
                  <a:path w="1457325" h="1796129">
                    <a:moveTo>
                      <a:pt x="0" y="0"/>
                    </a:moveTo>
                    <a:lnTo>
                      <a:pt x="1457325" y="1796129"/>
                    </a:lnTo>
                    <a:lnTo>
                      <a:pt x="0" y="824579"/>
                    </a:lnTo>
                    <a:lnTo>
                      <a:pt x="0" y="0"/>
                    </a:lnTo>
                    <a:close/>
                  </a:path>
                </a:pathLst>
              </a:custGeom>
              <a:solidFill>
                <a:schemeClr val="accent2">
                  <a:lumMod val="50000"/>
                </a:schemeClr>
              </a:solidFill>
              <a:ln w="3175" cap="flat">
                <a:solidFill>
                  <a:schemeClr val="accent2">
                    <a:lumMod val="50000"/>
                  </a:schemeClr>
                </a:solid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D0C0255E-90F2-FA77-FD7D-94D469AC4862}"/>
                  </a:ext>
                </a:extLst>
              </p:cNvPr>
              <p:cNvSpPr/>
              <p:nvPr/>
            </p:nvSpPr>
            <p:spPr>
              <a:xfrm flipH="1">
                <a:off x="5161398" y="2880145"/>
                <a:ext cx="787846" cy="971550"/>
              </a:xfrm>
              <a:custGeom>
                <a:avLst/>
                <a:gdLst>
                  <a:gd name="connsiteX0" fmla="*/ 0 w 1457325"/>
                  <a:gd name="connsiteY0" fmla="*/ 824579 h 971550"/>
                  <a:gd name="connsiteX1" fmla="*/ 0 w 1457325"/>
                  <a:gd name="connsiteY1" fmla="*/ 0 h 971550"/>
                  <a:gd name="connsiteX2" fmla="*/ 1457325 w 1457325"/>
                  <a:gd name="connsiteY2" fmla="*/ 971550 h 971550"/>
                  <a:gd name="connsiteX3" fmla="*/ 0 w 1457325"/>
                  <a:gd name="connsiteY3" fmla="*/ 824579 h 971550"/>
                </a:gdLst>
                <a:ahLst/>
                <a:cxnLst>
                  <a:cxn ang="0">
                    <a:pos x="connsiteX0" y="connsiteY0"/>
                  </a:cxn>
                  <a:cxn ang="0">
                    <a:pos x="connsiteX1" y="connsiteY1"/>
                  </a:cxn>
                  <a:cxn ang="0">
                    <a:pos x="connsiteX2" y="connsiteY2"/>
                  </a:cxn>
                  <a:cxn ang="0">
                    <a:pos x="connsiteX3" y="connsiteY3"/>
                  </a:cxn>
                </a:cxnLst>
                <a:rect l="l" t="t" r="r" b="b"/>
                <a:pathLst>
                  <a:path w="1457325" h="971550">
                    <a:moveTo>
                      <a:pt x="0" y="824579"/>
                    </a:moveTo>
                    <a:lnTo>
                      <a:pt x="0" y="0"/>
                    </a:lnTo>
                    <a:lnTo>
                      <a:pt x="1457325" y="971550"/>
                    </a:lnTo>
                    <a:lnTo>
                      <a:pt x="0" y="824579"/>
                    </a:lnTo>
                    <a:close/>
                  </a:path>
                </a:pathLst>
              </a:custGeom>
              <a:solidFill>
                <a:schemeClr val="accent3">
                  <a:lumMod val="50000"/>
                </a:schemeClr>
              </a:solidFill>
              <a:ln w="3175" cap="flat">
                <a:solidFill>
                  <a:schemeClr val="accent3">
                    <a:lumMod val="50000"/>
                  </a:schemeClr>
                </a:solid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5860E6CF-CFBA-E532-8385-B2F5D765B94C}"/>
                  </a:ext>
                </a:extLst>
              </p:cNvPr>
              <p:cNvSpPr/>
              <p:nvPr/>
            </p:nvSpPr>
            <p:spPr>
              <a:xfrm flipH="1">
                <a:off x="5161398" y="3704725"/>
                <a:ext cx="787846" cy="824579"/>
              </a:xfrm>
              <a:custGeom>
                <a:avLst/>
                <a:gdLst>
                  <a:gd name="connsiteX0" fmla="*/ 0 w 1457325"/>
                  <a:gd name="connsiteY0" fmla="*/ 824579 h 824579"/>
                  <a:gd name="connsiteX1" fmla="*/ 1457325 w 1457325"/>
                  <a:gd name="connsiteY1" fmla="*/ 146971 h 824579"/>
                  <a:gd name="connsiteX2" fmla="*/ 0 w 1457325"/>
                  <a:gd name="connsiteY2" fmla="*/ 0 h 824579"/>
                  <a:gd name="connsiteX3" fmla="*/ 0 w 1457325"/>
                  <a:gd name="connsiteY3" fmla="*/ 824579 h 824579"/>
                </a:gdLst>
                <a:ahLst/>
                <a:cxnLst>
                  <a:cxn ang="0">
                    <a:pos x="connsiteX0" y="connsiteY0"/>
                  </a:cxn>
                  <a:cxn ang="0">
                    <a:pos x="connsiteX1" y="connsiteY1"/>
                  </a:cxn>
                  <a:cxn ang="0">
                    <a:pos x="connsiteX2" y="connsiteY2"/>
                  </a:cxn>
                  <a:cxn ang="0">
                    <a:pos x="connsiteX3" y="connsiteY3"/>
                  </a:cxn>
                </a:cxnLst>
                <a:rect l="l" t="t" r="r" b="b"/>
                <a:pathLst>
                  <a:path w="1457325" h="824579">
                    <a:moveTo>
                      <a:pt x="0" y="824579"/>
                    </a:moveTo>
                    <a:lnTo>
                      <a:pt x="1457325" y="146971"/>
                    </a:lnTo>
                    <a:lnTo>
                      <a:pt x="0" y="0"/>
                    </a:lnTo>
                    <a:lnTo>
                      <a:pt x="0" y="824579"/>
                    </a:lnTo>
                    <a:close/>
                  </a:path>
                </a:pathLst>
              </a:custGeom>
              <a:solidFill>
                <a:schemeClr val="accent4">
                  <a:lumMod val="50000"/>
                </a:schemeClr>
              </a:solidFill>
              <a:ln w="3175" cap="flat">
                <a:solidFill>
                  <a:schemeClr val="accent4">
                    <a:lumMod val="50000"/>
                  </a:schemeClr>
                </a:solid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73D18A58-344C-28F8-37E0-3F6C099EC1C0}"/>
                  </a:ext>
                </a:extLst>
              </p:cNvPr>
              <p:cNvSpPr/>
              <p:nvPr/>
            </p:nvSpPr>
            <p:spPr>
              <a:xfrm flipH="1">
                <a:off x="5161398" y="3851695"/>
                <a:ext cx="787846" cy="1502283"/>
              </a:xfrm>
              <a:custGeom>
                <a:avLst/>
                <a:gdLst>
                  <a:gd name="connsiteX0" fmla="*/ 0 w 1457325"/>
                  <a:gd name="connsiteY0" fmla="*/ 1502283 h 1502283"/>
                  <a:gd name="connsiteX1" fmla="*/ 1457325 w 1457325"/>
                  <a:gd name="connsiteY1" fmla="*/ 0 h 1502283"/>
                  <a:gd name="connsiteX2" fmla="*/ 0 w 1457325"/>
                  <a:gd name="connsiteY2" fmla="*/ 677608 h 1502283"/>
                  <a:gd name="connsiteX3" fmla="*/ 0 w 1457325"/>
                  <a:gd name="connsiteY3" fmla="*/ 1502283 h 1502283"/>
                </a:gdLst>
                <a:ahLst/>
                <a:cxnLst>
                  <a:cxn ang="0">
                    <a:pos x="connsiteX0" y="connsiteY0"/>
                  </a:cxn>
                  <a:cxn ang="0">
                    <a:pos x="connsiteX1" y="connsiteY1"/>
                  </a:cxn>
                  <a:cxn ang="0">
                    <a:pos x="connsiteX2" y="connsiteY2"/>
                  </a:cxn>
                  <a:cxn ang="0">
                    <a:pos x="connsiteX3" y="connsiteY3"/>
                  </a:cxn>
                </a:cxnLst>
                <a:rect l="l" t="t" r="r" b="b"/>
                <a:pathLst>
                  <a:path w="1457325" h="1502283">
                    <a:moveTo>
                      <a:pt x="0" y="1502283"/>
                    </a:moveTo>
                    <a:lnTo>
                      <a:pt x="1457325" y="0"/>
                    </a:lnTo>
                    <a:lnTo>
                      <a:pt x="0" y="677608"/>
                    </a:lnTo>
                    <a:lnTo>
                      <a:pt x="0" y="1502283"/>
                    </a:lnTo>
                    <a:close/>
                  </a:path>
                </a:pathLst>
              </a:custGeom>
              <a:solidFill>
                <a:schemeClr val="accent5">
                  <a:lumMod val="50000"/>
                </a:schemeClr>
              </a:solidFill>
              <a:ln w="3175" cap="flat">
                <a:solidFill>
                  <a:schemeClr val="accent5">
                    <a:lumMod val="50000"/>
                  </a:schemeClr>
                </a:solidFill>
                <a:prstDash val="solid"/>
                <a:miter/>
              </a:ln>
            </p:spPr>
            <p:txBody>
              <a:bodyPr rtlCol="0" anchor="ctr"/>
              <a:lstStyle/>
              <a:p>
                <a:endParaRPr lang="en-US"/>
              </a:p>
            </p:txBody>
          </p:sp>
          <p:sp>
            <p:nvSpPr>
              <p:cNvPr id="21" name="Rectangle 20">
                <a:extLst>
                  <a:ext uri="{FF2B5EF4-FFF2-40B4-BE49-F238E27FC236}">
                    <a16:creationId xmlns:a16="http://schemas.microsoft.com/office/drawing/2014/main" id="{7A09F792-9256-92CA-626A-455BA5D8B3B9}"/>
                  </a:ext>
                </a:extLst>
              </p:cNvPr>
              <p:cNvSpPr/>
              <p:nvPr/>
            </p:nvSpPr>
            <p:spPr>
              <a:xfrm flipH="1">
                <a:off x="5949242" y="1230987"/>
                <a:ext cx="787846" cy="824579"/>
              </a:xfrm>
              <a:prstGeom prst="rect">
                <a:avLst/>
              </a:prstGeom>
              <a:solidFill>
                <a:schemeClr val="accent1">
                  <a:lumMod val="75000"/>
                </a:schemeClr>
              </a:solidFill>
              <a:ln w="3175" cap="flat">
                <a:solidFill>
                  <a:schemeClr val="accent1">
                    <a:lumMod val="50000"/>
                  </a:schemeClr>
                </a:solidFill>
                <a:prstDash val="solid"/>
                <a:miter/>
              </a:ln>
              <a:effectLst>
                <a:outerShdw blurRad="50800" dist="38100" dir="10800000" algn="r" rotWithShape="0">
                  <a:prstClr val="black">
                    <a:alpha val="40000"/>
                  </a:prstClr>
                </a:outerShdw>
              </a:effectLst>
            </p:spPr>
            <p:txBody>
              <a:bodyPr rtlCol="0" anchor="ctr"/>
              <a:lstStyle/>
              <a:p>
                <a:endParaRPr lang="en-US" dirty="0"/>
              </a:p>
            </p:txBody>
          </p:sp>
          <p:sp>
            <p:nvSpPr>
              <p:cNvPr id="23" name="Rectangle 22">
                <a:extLst>
                  <a:ext uri="{FF2B5EF4-FFF2-40B4-BE49-F238E27FC236}">
                    <a16:creationId xmlns:a16="http://schemas.microsoft.com/office/drawing/2014/main" id="{FF50886C-7BA8-6793-EF72-BE3EAAD8735A}"/>
                  </a:ext>
                </a:extLst>
              </p:cNvPr>
              <p:cNvSpPr/>
              <p:nvPr/>
            </p:nvSpPr>
            <p:spPr>
              <a:xfrm flipH="1">
                <a:off x="5949242" y="2055566"/>
                <a:ext cx="787846" cy="824579"/>
              </a:xfrm>
              <a:prstGeom prst="rect">
                <a:avLst/>
              </a:prstGeom>
              <a:solidFill>
                <a:schemeClr val="accent2">
                  <a:lumMod val="75000"/>
                </a:schemeClr>
              </a:solidFill>
              <a:ln w="3175" cap="flat">
                <a:solidFill>
                  <a:schemeClr val="accent2">
                    <a:lumMod val="50000"/>
                  </a:schemeClr>
                </a:solidFill>
                <a:prstDash val="solid"/>
                <a:miter/>
              </a:ln>
              <a:effectLst>
                <a:outerShdw blurRad="50800" dist="38100" dir="10800000" algn="r" rotWithShape="0">
                  <a:prstClr val="black">
                    <a:alpha val="40000"/>
                  </a:prstClr>
                </a:outerShdw>
              </a:effectLst>
            </p:spPr>
            <p:txBody>
              <a:bodyPr rtlCol="0" anchor="ctr"/>
              <a:lstStyle/>
              <a:p>
                <a:endParaRPr lang="en-US" dirty="0"/>
              </a:p>
            </p:txBody>
          </p:sp>
          <p:sp>
            <p:nvSpPr>
              <p:cNvPr id="24" name="Rectangle 23">
                <a:extLst>
                  <a:ext uri="{FF2B5EF4-FFF2-40B4-BE49-F238E27FC236}">
                    <a16:creationId xmlns:a16="http://schemas.microsoft.com/office/drawing/2014/main" id="{428FE967-7435-3196-1C20-ADB4EECE153E}"/>
                  </a:ext>
                </a:extLst>
              </p:cNvPr>
              <p:cNvSpPr/>
              <p:nvPr/>
            </p:nvSpPr>
            <p:spPr>
              <a:xfrm flipH="1">
                <a:off x="5949242" y="2880145"/>
                <a:ext cx="787846" cy="824579"/>
              </a:xfrm>
              <a:prstGeom prst="rect">
                <a:avLst/>
              </a:prstGeom>
              <a:solidFill>
                <a:schemeClr val="accent3">
                  <a:lumMod val="75000"/>
                </a:schemeClr>
              </a:solidFill>
              <a:ln w="3175" cap="flat">
                <a:solidFill>
                  <a:schemeClr val="accent3">
                    <a:lumMod val="50000"/>
                  </a:schemeClr>
                </a:solidFill>
                <a:prstDash val="solid"/>
                <a:miter/>
              </a:ln>
              <a:effectLst>
                <a:outerShdw blurRad="50800" dist="38100" dir="10800000" algn="r" rotWithShape="0">
                  <a:prstClr val="black">
                    <a:alpha val="40000"/>
                  </a:prstClr>
                </a:outerShdw>
              </a:effectLst>
            </p:spPr>
            <p:txBody>
              <a:bodyPr rtlCol="0" anchor="ctr"/>
              <a:lstStyle/>
              <a:p>
                <a:endParaRPr lang="en-US"/>
              </a:p>
            </p:txBody>
          </p:sp>
          <p:sp>
            <p:nvSpPr>
              <p:cNvPr id="25" name="Rectangle 24">
                <a:extLst>
                  <a:ext uri="{FF2B5EF4-FFF2-40B4-BE49-F238E27FC236}">
                    <a16:creationId xmlns:a16="http://schemas.microsoft.com/office/drawing/2014/main" id="{FDF3AA57-B915-380A-6A48-6860D3B496BD}"/>
                  </a:ext>
                </a:extLst>
              </p:cNvPr>
              <p:cNvSpPr/>
              <p:nvPr/>
            </p:nvSpPr>
            <p:spPr>
              <a:xfrm flipH="1">
                <a:off x="5949242" y="3704725"/>
                <a:ext cx="787846" cy="824579"/>
              </a:xfrm>
              <a:prstGeom prst="rect">
                <a:avLst/>
              </a:prstGeom>
              <a:solidFill>
                <a:schemeClr val="accent4">
                  <a:lumMod val="75000"/>
                </a:schemeClr>
              </a:solidFill>
              <a:ln w="3175" cap="flat">
                <a:solidFill>
                  <a:schemeClr val="accent4">
                    <a:lumMod val="50000"/>
                  </a:schemeClr>
                </a:solidFill>
                <a:prstDash val="solid"/>
                <a:miter/>
              </a:ln>
              <a:effectLst>
                <a:outerShdw blurRad="50800" dist="38100" dir="10800000" algn="r" rotWithShape="0">
                  <a:prstClr val="black">
                    <a:alpha val="40000"/>
                  </a:prstClr>
                </a:outerShdw>
              </a:effectLst>
            </p:spPr>
            <p:txBody>
              <a:bodyPr rtlCol="0" anchor="ctr"/>
              <a:lstStyle/>
              <a:p>
                <a:endParaRPr lang="en-US"/>
              </a:p>
            </p:txBody>
          </p:sp>
          <p:sp>
            <p:nvSpPr>
              <p:cNvPr id="26" name="Rectangle 25">
                <a:extLst>
                  <a:ext uri="{FF2B5EF4-FFF2-40B4-BE49-F238E27FC236}">
                    <a16:creationId xmlns:a16="http://schemas.microsoft.com/office/drawing/2014/main" id="{AE1150DB-6B92-ADCD-12AC-DD574C507602}"/>
                  </a:ext>
                </a:extLst>
              </p:cNvPr>
              <p:cNvSpPr/>
              <p:nvPr/>
            </p:nvSpPr>
            <p:spPr>
              <a:xfrm flipH="1">
                <a:off x="5949242" y="4529304"/>
                <a:ext cx="787846" cy="824579"/>
              </a:xfrm>
              <a:prstGeom prst="rect">
                <a:avLst/>
              </a:prstGeom>
              <a:solidFill>
                <a:schemeClr val="accent5">
                  <a:lumMod val="75000"/>
                </a:schemeClr>
              </a:solidFill>
              <a:ln w="3175" cap="flat">
                <a:solidFill>
                  <a:schemeClr val="accent5">
                    <a:lumMod val="50000"/>
                  </a:schemeClr>
                </a:solidFill>
                <a:prstDash val="solid"/>
                <a:miter/>
              </a:ln>
              <a:effectLst>
                <a:outerShdw blurRad="50800" dist="38100" dir="10800000" algn="r" rotWithShape="0">
                  <a:prstClr val="black">
                    <a:alpha val="40000"/>
                  </a:prstClr>
                </a:outerShdw>
              </a:effectLst>
            </p:spPr>
            <p:txBody>
              <a:bodyPr rtlCol="0" anchor="ctr"/>
              <a:lstStyle/>
              <a:p>
                <a:endParaRPr lang="en-US"/>
              </a:p>
            </p:txBody>
          </p:sp>
          <p:sp>
            <p:nvSpPr>
              <p:cNvPr id="38" name="Graphic 79" descr="Court">
                <a:extLst>
                  <a:ext uri="{FF2B5EF4-FFF2-40B4-BE49-F238E27FC236}">
                    <a16:creationId xmlns:a16="http://schemas.microsoft.com/office/drawing/2014/main" id="{4183A103-BB28-6AB1-F3D5-6CA40621F02C}"/>
                  </a:ext>
                </a:extLst>
              </p:cNvPr>
              <p:cNvSpPr/>
              <p:nvPr/>
            </p:nvSpPr>
            <p:spPr>
              <a:xfrm>
                <a:off x="6161122" y="5540259"/>
                <a:ext cx="371476" cy="351924"/>
              </a:xfrm>
              <a:custGeom>
                <a:avLst/>
                <a:gdLst>
                  <a:gd name="connsiteX0" fmla="*/ 337261 w 371476"/>
                  <a:gd name="connsiteY0" fmla="*/ 307934 h 351924"/>
                  <a:gd name="connsiteX1" fmla="*/ 337261 w 371476"/>
                  <a:gd name="connsiteY1" fmla="*/ 298158 h 351924"/>
                  <a:gd name="connsiteX2" fmla="*/ 322598 w 371476"/>
                  <a:gd name="connsiteY2" fmla="*/ 298158 h 351924"/>
                  <a:gd name="connsiteX3" fmla="*/ 322598 w 371476"/>
                  <a:gd name="connsiteY3" fmla="*/ 131972 h 351924"/>
                  <a:gd name="connsiteX4" fmla="*/ 337261 w 371476"/>
                  <a:gd name="connsiteY4" fmla="*/ 131972 h 351924"/>
                  <a:gd name="connsiteX5" fmla="*/ 337261 w 371476"/>
                  <a:gd name="connsiteY5" fmla="*/ 122196 h 351924"/>
                  <a:gd name="connsiteX6" fmla="*/ 351925 w 371476"/>
                  <a:gd name="connsiteY6" fmla="*/ 122196 h 351924"/>
                  <a:gd name="connsiteX7" fmla="*/ 351925 w 371476"/>
                  <a:gd name="connsiteY7" fmla="*/ 92869 h 351924"/>
                  <a:gd name="connsiteX8" fmla="*/ 337261 w 371476"/>
                  <a:gd name="connsiteY8" fmla="*/ 92869 h 351924"/>
                  <a:gd name="connsiteX9" fmla="*/ 185738 w 371476"/>
                  <a:gd name="connsiteY9" fmla="*/ 0 h 351924"/>
                  <a:gd name="connsiteX10" fmla="*/ 34215 w 371476"/>
                  <a:gd name="connsiteY10" fmla="*/ 92869 h 351924"/>
                  <a:gd name="connsiteX11" fmla="*/ 19551 w 371476"/>
                  <a:gd name="connsiteY11" fmla="*/ 92869 h 351924"/>
                  <a:gd name="connsiteX12" fmla="*/ 19551 w 371476"/>
                  <a:gd name="connsiteY12" fmla="*/ 122196 h 351924"/>
                  <a:gd name="connsiteX13" fmla="*/ 34215 w 371476"/>
                  <a:gd name="connsiteY13" fmla="*/ 122196 h 351924"/>
                  <a:gd name="connsiteX14" fmla="*/ 34215 w 371476"/>
                  <a:gd name="connsiteY14" fmla="*/ 131972 h 351924"/>
                  <a:gd name="connsiteX15" fmla="*/ 48878 w 371476"/>
                  <a:gd name="connsiteY15" fmla="*/ 131972 h 351924"/>
                  <a:gd name="connsiteX16" fmla="*/ 48878 w 371476"/>
                  <a:gd name="connsiteY16" fmla="*/ 298158 h 351924"/>
                  <a:gd name="connsiteX17" fmla="*/ 34215 w 371476"/>
                  <a:gd name="connsiteY17" fmla="*/ 298158 h 351924"/>
                  <a:gd name="connsiteX18" fmla="*/ 34215 w 371476"/>
                  <a:gd name="connsiteY18" fmla="*/ 307934 h 351924"/>
                  <a:gd name="connsiteX19" fmla="*/ 0 w 371476"/>
                  <a:gd name="connsiteY19" fmla="*/ 332373 h 351924"/>
                  <a:gd name="connsiteX20" fmla="*/ 0 w 371476"/>
                  <a:gd name="connsiteY20" fmla="*/ 351925 h 351924"/>
                  <a:gd name="connsiteX21" fmla="*/ 371476 w 371476"/>
                  <a:gd name="connsiteY21" fmla="*/ 351925 h 351924"/>
                  <a:gd name="connsiteX22" fmla="*/ 371476 w 371476"/>
                  <a:gd name="connsiteY22" fmla="*/ 332373 h 351924"/>
                  <a:gd name="connsiteX23" fmla="*/ 337261 w 371476"/>
                  <a:gd name="connsiteY23" fmla="*/ 307934 h 351924"/>
                  <a:gd name="connsiteX24" fmla="*/ 127084 w 371476"/>
                  <a:gd name="connsiteY24" fmla="*/ 298158 h 351924"/>
                  <a:gd name="connsiteX25" fmla="*/ 87981 w 371476"/>
                  <a:gd name="connsiteY25" fmla="*/ 298158 h 351924"/>
                  <a:gd name="connsiteX26" fmla="*/ 87981 w 371476"/>
                  <a:gd name="connsiteY26" fmla="*/ 131972 h 351924"/>
                  <a:gd name="connsiteX27" fmla="*/ 127084 w 371476"/>
                  <a:gd name="connsiteY27" fmla="*/ 131972 h 351924"/>
                  <a:gd name="connsiteX28" fmla="*/ 127084 w 371476"/>
                  <a:gd name="connsiteY28" fmla="*/ 298158 h 351924"/>
                  <a:gd name="connsiteX29" fmla="*/ 205289 w 371476"/>
                  <a:gd name="connsiteY29" fmla="*/ 298158 h 351924"/>
                  <a:gd name="connsiteX30" fmla="*/ 166187 w 371476"/>
                  <a:gd name="connsiteY30" fmla="*/ 298158 h 351924"/>
                  <a:gd name="connsiteX31" fmla="*/ 166187 w 371476"/>
                  <a:gd name="connsiteY31" fmla="*/ 131972 h 351924"/>
                  <a:gd name="connsiteX32" fmla="*/ 205289 w 371476"/>
                  <a:gd name="connsiteY32" fmla="*/ 131972 h 351924"/>
                  <a:gd name="connsiteX33" fmla="*/ 205289 w 371476"/>
                  <a:gd name="connsiteY33" fmla="*/ 298158 h 351924"/>
                  <a:gd name="connsiteX34" fmla="*/ 283495 w 371476"/>
                  <a:gd name="connsiteY34" fmla="*/ 298158 h 351924"/>
                  <a:gd name="connsiteX35" fmla="*/ 244392 w 371476"/>
                  <a:gd name="connsiteY35" fmla="*/ 298158 h 351924"/>
                  <a:gd name="connsiteX36" fmla="*/ 244392 w 371476"/>
                  <a:gd name="connsiteY36" fmla="*/ 131972 h 351924"/>
                  <a:gd name="connsiteX37" fmla="*/ 283495 w 371476"/>
                  <a:gd name="connsiteY37" fmla="*/ 131972 h 351924"/>
                  <a:gd name="connsiteX38" fmla="*/ 283495 w 371476"/>
                  <a:gd name="connsiteY38" fmla="*/ 298158 h 351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71476" h="351924">
                    <a:moveTo>
                      <a:pt x="337261" y="307934"/>
                    </a:moveTo>
                    <a:lnTo>
                      <a:pt x="337261" y="298158"/>
                    </a:lnTo>
                    <a:lnTo>
                      <a:pt x="322598" y="298158"/>
                    </a:lnTo>
                    <a:lnTo>
                      <a:pt x="322598" y="131972"/>
                    </a:lnTo>
                    <a:lnTo>
                      <a:pt x="337261" y="131972"/>
                    </a:lnTo>
                    <a:lnTo>
                      <a:pt x="337261" y="122196"/>
                    </a:lnTo>
                    <a:lnTo>
                      <a:pt x="351925" y="122196"/>
                    </a:lnTo>
                    <a:lnTo>
                      <a:pt x="351925" y="92869"/>
                    </a:lnTo>
                    <a:lnTo>
                      <a:pt x="337261" y="92869"/>
                    </a:lnTo>
                    <a:lnTo>
                      <a:pt x="185738" y="0"/>
                    </a:lnTo>
                    <a:lnTo>
                      <a:pt x="34215" y="92869"/>
                    </a:lnTo>
                    <a:lnTo>
                      <a:pt x="19551" y="92869"/>
                    </a:lnTo>
                    <a:lnTo>
                      <a:pt x="19551" y="122196"/>
                    </a:lnTo>
                    <a:lnTo>
                      <a:pt x="34215" y="122196"/>
                    </a:lnTo>
                    <a:lnTo>
                      <a:pt x="34215" y="131972"/>
                    </a:lnTo>
                    <a:lnTo>
                      <a:pt x="48878" y="131972"/>
                    </a:lnTo>
                    <a:lnTo>
                      <a:pt x="48878" y="298158"/>
                    </a:lnTo>
                    <a:lnTo>
                      <a:pt x="34215" y="298158"/>
                    </a:lnTo>
                    <a:lnTo>
                      <a:pt x="34215" y="307934"/>
                    </a:lnTo>
                    <a:lnTo>
                      <a:pt x="0" y="332373"/>
                    </a:lnTo>
                    <a:lnTo>
                      <a:pt x="0" y="351925"/>
                    </a:lnTo>
                    <a:lnTo>
                      <a:pt x="371476" y="351925"/>
                    </a:lnTo>
                    <a:lnTo>
                      <a:pt x="371476" y="332373"/>
                    </a:lnTo>
                    <a:lnTo>
                      <a:pt x="337261" y="307934"/>
                    </a:lnTo>
                    <a:close/>
                    <a:moveTo>
                      <a:pt x="127084" y="298158"/>
                    </a:moveTo>
                    <a:lnTo>
                      <a:pt x="87981" y="298158"/>
                    </a:lnTo>
                    <a:lnTo>
                      <a:pt x="87981" y="131972"/>
                    </a:lnTo>
                    <a:lnTo>
                      <a:pt x="127084" y="131972"/>
                    </a:lnTo>
                    <a:lnTo>
                      <a:pt x="127084" y="298158"/>
                    </a:lnTo>
                    <a:close/>
                    <a:moveTo>
                      <a:pt x="205289" y="298158"/>
                    </a:moveTo>
                    <a:lnTo>
                      <a:pt x="166187" y="298158"/>
                    </a:lnTo>
                    <a:lnTo>
                      <a:pt x="166187" y="131972"/>
                    </a:lnTo>
                    <a:lnTo>
                      <a:pt x="205289" y="131972"/>
                    </a:lnTo>
                    <a:lnTo>
                      <a:pt x="205289" y="298158"/>
                    </a:lnTo>
                    <a:close/>
                    <a:moveTo>
                      <a:pt x="283495" y="298158"/>
                    </a:moveTo>
                    <a:lnTo>
                      <a:pt x="244392" y="298158"/>
                    </a:lnTo>
                    <a:lnTo>
                      <a:pt x="244392" y="131972"/>
                    </a:lnTo>
                    <a:lnTo>
                      <a:pt x="283495" y="131972"/>
                    </a:lnTo>
                    <a:lnTo>
                      <a:pt x="283495" y="298158"/>
                    </a:lnTo>
                    <a:close/>
                  </a:path>
                </a:pathLst>
              </a:custGeom>
              <a:solidFill>
                <a:schemeClr val="bg1"/>
              </a:solidFill>
              <a:ln w="4862" cap="flat">
                <a:noFill/>
                <a:prstDash val="solid"/>
                <a:miter/>
              </a:ln>
            </p:spPr>
            <p:txBody>
              <a:bodyPr rtlCol="0" anchor="ctr"/>
              <a:lstStyle/>
              <a:p>
                <a:endParaRPr lang="en-US"/>
              </a:p>
            </p:txBody>
          </p:sp>
        </p:grpSp>
        <p:sp>
          <p:nvSpPr>
            <p:cNvPr id="78" name="Freeform: Shape 77">
              <a:extLst>
                <a:ext uri="{FF2B5EF4-FFF2-40B4-BE49-F238E27FC236}">
                  <a16:creationId xmlns:a16="http://schemas.microsoft.com/office/drawing/2014/main" id="{335BA63A-375C-F583-7A82-855B935E5DEA}"/>
                </a:ext>
              </a:extLst>
            </p:cNvPr>
            <p:cNvSpPr/>
            <p:nvPr/>
          </p:nvSpPr>
          <p:spPr>
            <a:xfrm>
              <a:off x="3507121" y="1554367"/>
              <a:ext cx="787846" cy="2620708"/>
            </a:xfrm>
            <a:custGeom>
              <a:avLst/>
              <a:gdLst>
                <a:gd name="connsiteX0" fmla="*/ 0 w 1457325"/>
                <a:gd name="connsiteY0" fmla="*/ 0 h 2620708"/>
                <a:gd name="connsiteX1" fmla="*/ 1457325 w 1457325"/>
                <a:gd name="connsiteY1" fmla="*/ 2620709 h 2620708"/>
                <a:gd name="connsiteX2" fmla="*/ 0 w 1457325"/>
                <a:gd name="connsiteY2" fmla="*/ 824579 h 2620708"/>
                <a:gd name="connsiteX3" fmla="*/ 0 w 1457325"/>
                <a:gd name="connsiteY3" fmla="*/ 0 h 2620708"/>
              </a:gdLst>
              <a:ahLst/>
              <a:cxnLst>
                <a:cxn ang="0">
                  <a:pos x="connsiteX0" y="connsiteY0"/>
                </a:cxn>
                <a:cxn ang="0">
                  <a:pos x="connsiteX1" y="connsiteY1"/>
                </a:cxn>
                <a:cxn ang="0">
                  <a:pos x="connsiteX2" y="connsiteY2"/>
                </a:cxn>
                <a:cxn ang="0">
                  <a:pos x="connsiteX3" y="connsiteY3"/>
                </a:cxn>
              </a:cxnLst>
              <a:rect l="l" t="t" r="r" b="b"/>
              <a:pathLst>
                <a:path w="1457325" h="2620708">
                  <a:moveTo>
                    <a:pt x="0" y="0"/>
                  </a:moveTo>
                  <a:lnTo>
                    <a:pt x="1457325" y="2620709"/>
                  </a:lnTo>
                  <a:lnTo>
                    <a:pt x="0" y="824579"/>
                  </a:lnTo>
                  <a:lnTo>
                    <a:pt x="0" y="0"/>
                  </a:lnTo>
                  <a:close/>
                </a:path>
              </a:pathLst>
            </a:custGeom>
            <a:solidFill>
              <a:schemeClr val="accent1">
                <a:lumMod val="75000"/>
              </a:schemeClr>
            </a:solidFill>
            <a:ln w="3175" cap="flat">
              <a:solidFill>
                <a:schemeClr val="accent1">
                  <a:lumMod val="75000"/>
                </a:schemeClr>
              </a:solid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159625C2-97F1-A094-D6EA-6E9449C765C2}"/>
                </a:ext>
              </a:extLst>
            </p:cNvPr>
            <p:cNvSpPr/>
            <p:nvPr/>
          </p:nvSpPr>
          <p:spPr>
            <a:xfrm>
              <a:off x="3507121" y="2378946"/>
              <a:ext cx="787846" cy="1796129"/>
            </a:xfrm>
            <a:custGeom>
              <a:avLst/>
              <a:gdLst>
                <a:gd name="connsiteX0" fmla="*/ 0 w 1457325"/>
                <a:gd name="connsiteY0" fmla="*/ 0 h 1796129"/>
                <a:gd name="connsiteX1" fmla="*/ 1457325 w 1457325"/>
                <a:gd name="connsiteY1" fmla="*/ 1796129 h 1796129"/>
                <a:gd name="connsiteX2" fmla="*/ 0 w 1457325"/>
                <a:gd name="connsiteY2" fmla="*/ 824579 h 1796129"/>
                <a:gd name="connsiteX3" fmla="*/ 0 w 1457325"/>
                <a:gd name="connsiteY3" fmla="*/ 0 h 1796129"/>
              </a:gdLst>
              <a:ahLst/>
              <a:cxnLst>
                <a:cxn ang="0">
                  <a:pos x="connsiteX0" y="connsiteY0"/>
                </a:cxn>
                <a:cxn ang="0">
                  <a:pos x="connsiteX1" y="connsiteY1"/>
                </a:cxn>
                <a:cxn ang="0">
                  <a:pos x="connsiteX2" y="connsiteY2"/>
                </a:cxn>
                <a:cxn ang="0">
                  <a:pos x="connsiteX3" y="connsiteY3"/>
                </a:cxn>
              </a:cxnLst>
              <a:rect l="l" t="t" r="r" b="b"/>
              <a:pathLst>
                <a:path w="1457325" h="1796129">
                  <a:moveTo>
                    <a:pt x="0" y="0"/>
                  </a:moveTo>
                  <a:lnTo>
                    <a:pt x="1457325" y="1796129"/>
                  </a:lnTo>
                  <a:lnTo>
                    <a:pt x="0" y="824579"/>
                  </a:lnTo>
                  <a:lnTo>
                    <a:pt x="0" y="0"/>
                  </a:lnTo>
                  <a:close/>
                </a:path>
              </a:pathLst>
            </a:custGeom>
            <a:solidFill>
              <a:schemeClr val="accent2">
                <a:lumMod val="75000"/>
              </a:schemeClr>
            </a:solidFill>
            <a:ln w="3175" cap="flat">
              <a:solidFill>
                <a:schemeClr val="accent2">
                  <a:lumMod val="75000"/>
                </a:schemeClr>
              </a:solid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455B9F6F-15EE-1B47-374C-99AB7C020394}"/>
                </a:ext>
              </a:extLst>
            </p:cNvPr>
            <p:cNvSpPr/>
            <p:nvPr/>
          </p:nvSpPr>
          <p:spPr>
            <a:xfrm>
              <a:off x="3507121" y="3203525"/>
              <a:ext cx="787846" cy="971550"/>
            </a:xfrm>
            <a:custGeom>
              <a:avLst/>
              <a:gdLst>
                <a:gd name="connsiteX0" fmla="*/ 0 w 1457325"/>
                <a:gd name="connsiteY0" fmla="*/ 824579 h 971550"/>
                <a:gd name="connsiteX1" fmla="*/ 0 w 1457325"/>
                <a:gd name="connsiteY1" fmla="*/ 0 h 971550"/>
                <a:gd name="connsiteX2" fmla="*/ 1457325 w 1457325"/>
                <a:gd name="connsiteY2" fmla="*/ 971550 h 971550"/>
                <a:gd name="connsiteX3" fmla="*/ 0 w 1457325"/>
                <a:gd name="connsiteY3" fmla="*/ 824579 h 971550"/>
              </a:gdLst>
              <a:ahLst/>
              <a:cxnLst>
                <a:cxn ang="0">
                  <a:pos x="connsiteX0" y="connsiteY0"/>
                </a:cxn>
                <a:cxn ang="0">
                  <a:pos x="connsiteX1" y="connsiteY1"/>
                </a:cxn>
                <a:cxn ang="0">
                  <a:pos x="connsiteX2" y="connsiteY2"/>
                </a:cxn>
                <a:cxn ang="0">
                  <a:pos x="connsiteX3" y="connsiteY3"/>
                </a:cxn>
              </a:cxnLst>
              <a:rect l="l" t="t" r="r" b="b"/>
              <a:pathLst>
                <a:path w="1457325" h="971550">
                  <a:moveTo>
                    <a:pt x="0" y="824579"/>
                  </a:moveTo>
                  <a:lnTo>
                    <a:pt x="0" y="0"/>
                  </a:lnTo>
                  <a:lnTo>
                    <a:pt x="1457325" y="971550"/>
                  </a:lnTo>
                  <a:lnTo>
                    <a:pt x="0" y="824579"/>
                  </a:lnTo>
                  <a:close/>
                </a:path>
              </a:pathLst>
            </a:custGeom>
            <a:solidFill>
              <a:schemeClr val="accent3">
                <a:lumMod val="75000"/>
              </a:schemeClr>
            </a:solidFill>
            <a:ln w="3175" cap="flat">
              <a:solidFill>
                <a:schemeClr val="accent3">
                  <a:lumMod val="75000"/>
                </a:schemeClr>
              </a:solid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FDB301F0-4F4A-DAF4-43CD-FC463830A1F1}"/>
                </a:ext>
              </a:extLst>
            </p:cNvPr>
            <p:cNvSpPr/>
            <p:nvPr/>
          </p:nvSpPr>
          <p:spPr>
            <a:xfrm>
              <a:off x="3507121" y="4028105"/>
              <a:ext cx="787846" cy="824579"/>
            </a:xfrm>
            <a:custGeom>
              <a:avLst/>
              <a:gdLst>
                <a:gd name="connsiteX0" fmla="*/ 0 w 1457325"/>
                <a:gd name="connsiteY0" fmla="*/ 824579 h 824579"/>
                <a:gd name="connsiteX1" fmla="*/ 1457325 w 1457325"/>
                <a:gd name="connsiteY1" fmla="*/ 146971 h 824579"/>
                <a:gd name="connsiteX2" fmla="*/ 0 w 1457325"/>
                <a:gd name="connsiteY2" fmla="*/ 0 h 824579"/>
                <a:gd name="connsiteX3" fmla="*/ 0 w 1457325"/>
                <a:gd name="connsiteY3" fmla="*/ 824579 h 824579"/>
              </a:gdLst>
              <a:ahLst/>
              <a:cxnLst>
                <a:cxn ang="0">
                  <a:pos x="connsiteX0" y="connsiteY0"/>
                </a:cxn>
                <a:cxn ang="0">
                  <a:pos x="connsiteX1" y="connsiteY1"/>
                </a:cxn>
                <a:cxn ang="0">
                  <a:pos x="connsiteX2" y="connsiteY2"/>
                </a:cxn>
                <a:cxn ang="0">
                  <a:pos x="connsiteX3" y="connsiteY3"/>
                </a:cxn>
              </a:cxnLst>
              <a:rect l="l" t="t" r="r" b="b"/>
              <a:pathLst>
                <a:path w="1457325" h="824579">
                  <a:moveTo>
                    <a:pt x="0" y="824579"/>
                  </a:moveTo>
                  <a:lnTo>
                    <a:pt x="1457325" y="146971"/>
                  </a:lnTo>
                  <a:lnTo>
                    <a:pt x="0" y="0"/>
                  </a:lnTo>
                  <a:lnTo>
                    <a:pt x="0" y="824579"/>
                  </a:lnTo>
                  <a:close/>
                </a:path>
              </a:pathLst>
            </a:custGeom>
            <a:solidFill>
              <a:schemeClr val="accent4">
                <a:lumMod val="75000"/>
              </a:schemeClr>
            </a:solidFill>
            <a:ln w="3175" cap="flat">
              <a:solidFill>
                <a:schemeClr val="accent4">
                  <a:lumMod val="75000"/>
                </a:schemeClr>
              </a:solid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19B7905C-6562-757E-9D6A-6F6701F2F252}"/>
                </a:ext>
              </a:extLst>
            </p:cNvPr>
            <p:cNvSpPr/>
            <p:nvPr/>
          </p:nvSpPr>
          <p:spPr>
            <a:xfrm>
              <a:off x="3507121" y="4175075"/>
              <a:ext cx="787846" cy="1502283"/>
            </a:xfrm>
            <a:custGeom>
              <a:avLst/>
              <a:gdLst>
                <a:gd name="connsiteX0" fmla="*/ 0 w 1457325"/>
                <a:gd name="connsiteY0" fmla="*/ 1502283 h 1502283"/>
                <a:gd name="connsiteX1" fmla="*/ 1457325 w 1457325"/>
                <a:gd name="connsiteY1" fmla="*/ 0 h 1502283"/>
                <a:gd name="connsiteX2" fmla="*/ 0 w 1457325"/>
                <a:gd name="connsiteY2" fmla="*/ 677608 h 1502283"/>
                <a:gd name="connsiteX3" fmla="*/ 0 w 1457325"/>
                <a:gd name="connsiteY3" fmla="*/ 1502283 h 1502283"/>
              </a:gdLst>
              <a:ahLst/>
              <a:cxnLst>
                <a:cxn ang="0">
                  <a:pos x="connsiteX0" y="connsiteY0"/>
                </a:cxn>
                <a:cxn ang="0">
                  <a:pos x="connsiteX1" y="connsiteY1"/>
                </a:cxn>
                <a:cxn ang="0">
                  <a:pos x="connsiteX2" y="connsiteY2"/>
                </a:cxn>
                <a:cxn ang="0">
                  <a:pos x="connsiteX3" y="connsiteY3"/>
                </a:cxn>
              </a:cxnLst>
              <a:rect l="l" t="t" r="r" b="b"/>
              <a:pathLst>
                <a:path w="1457325" h="1502283">
                  <a:moveTo>
                    <a:pt x="0" y="1502283"/>
                  </a:moveTo>
                  <a:lnTo>
                    <a:pt x="1457325" y="0"/>
                  </a:lnTo>
                  <a:lnTo>
                    <a:pt x="0" y="677608"/>
                  </a:lnTo>
                  <a:lnTo>
                    <a:pt x="0" y="1502283"/>
                  </a:lnTo>
                  <a:close/>
                </a:path>
              </a:pathLst>
            </a:custGeom>
            <a:solidFill>
              <a:schemeClr val="accent5">
                <a:lumMod val="75000"/>
              </a:schemeClr>
            </a:solidFill>
            <a:ln w="3175" cap="flat">
              <a:solidFill>
                <a:schemeClr val="accent5">
                  <a:lumMod val="75000"/>
                </a:schemeClr>
              </a:solidFill>
              <a:prstDash val="solid"/>
              <a:miter/>
            </a:ln>
          </p:spPr>
          <p:txBody>
            <a:bodyPr rtlCol="0" anchor="ctr"/>
            <a:lstStyle/>
            <a:p>
              <a:endParaRPr lang="en-US"/>
            </a:p>
          </p:txBody>
        </p:sp>
        <p:sp>
          <p:nvSpPr>
            <p:cNvPr id="84" name="Rectangle 83">
              <a:extLst>
                <a:ext uri="{FF2B5EF4-FFF2-40B4-BE49-F238E27FC236}">
                  <a16:creationId xmlns:a16="http://schemas.microsoft.com/office/drawing/2014/main" id="{B651FF1A-71C1-99AF-23A1-1B32DA5AD280}"/>
                </a:ext>
              </a:extLst>
            </p:cNvPr>
            <p:cNvSpPr/>
            <p:nvPr/>
          </p:nvSpPr>
          <p:spPr>
            <a:xfrm>
              <a:off x="2719277" y="1554367"/>
              <a:ext cx="787846" cy="824579"/>
            </a:xfrm>
            <a:prstGeom prst="rect">
              <a:avLst/>
            </a:prstGeom>
            <a:solidFill>
              <a:schemeClr val="accent1"/>
            </a:solidFill>
            <a:ln w="3175" cap="flat">
              <a:solidFill>
                <a:schemeClr val="accent1">
                  <a:lumMod val="75000"/>
                </a:schemeClr>
              </a:solidFill>
              <a:prstDash val="solid"/>
              <a:miter/>
            </a:ln>
            <a:effectLst>
              <a:outerShdw blurRad="50800" dist="38100" algn="l" rotWithShape="0">
                <a:prstClr val="black">
                  <a:alpha val="40000"/>
                </a:prstClr>
              </a:outerShdw>
            </a:effectLst>
          </p:spPr>
          <p:txBody>
            <a:bodyPr rtlCol="0" anchor="ctr"/>
            <a:lstStyle/>
            <a:p>
              <a:endParaRPr lang="en-US" dirty="0"/>
            </a:p>
          </p:txBody>
        </p:sp>
        <p:sp>
          <p:nvSpPr>
            <p:cNvPr id="85" name="Rectangle 84">
              <a:extLst>
                <a:ext uri="{FF2B5EF4-FFF2-40B4-BE49-F238E27FC236}">
                  <a16:creationId xmlns:a16="http://schemas.microsoft.com/office/drawing/2014/main" id="{0FE60966-A649-AAFE-E94A-FFBD757A5EA2}"/>
                </a:ext>
              </a:extLst>
            </p:cNvPr>
            <p:cNvSpPr/>
            <p:nvPr/>
          </p:nvSpPr>
          <p:spPr>
            <a:xfrm>
              <a:off x="2719277" y="2378946"/>
              <a:ext cx="787846" cy="824579"/>
            </a:xfrm>
            <a:prstGeom prst="rect">
              <a:avLst/>
            </a:prstGeom>
            <a:solidFill>
              <a:schemeClr val="accent2"/>
            </a:solidFill>
            <a:ln w="3175" cap="flat">
              <a:solidFill>
                <a:schemeClr val="accent2">
                  <a:lumMod val="75000"/>
                </a:schemeClr>
              </a:solidFill>
              <a:prstDash val="solid"/>
              <a:miter/>
            </a:ln>
            <a:effectLst>
              <a:outerShdw blurRad="50800" dist="38100" algn="l" rotWithShape="0">
                <a:prstClr val="black">
                  <a:alpha val="40000"/>
                </a:prstClr>
              </a:outerShdw>
            </a:effectLst>
          </p:spPr>
          <p:txBody>
            <a:bodyPr rtlCol="0" anchor="ctr"/>
            <a:lstStyle/>
            <a:p>
              <a:endParaRPr lang="en-US" dirty="0"/>
            </a:p>
          </p:txBody>
        </p:sp>
        <p:sp>
          <p:nvSpPr>
            <p:cNvPr id="86" name="Rectangle 85">
              <a:extLst>
                <a:ext uri="{FF2B5EF4-FFF2-40B4-BE49-F238E27FC236}">
                  <a16:creationId xmlns:a16="http://schemas.microsoft.com/office/drawing/2014/main" id="{3B45E57F-3F26-7030-3807-C0E979823CE7}"/>
                </a:ext>
              </a:extLst>
            </p:cNvPr>
            <p:cNvSpPr/>
            <p:nvPr/>
          </p:nvSpPr>
          <p:spPr>
            <a:xfrm>
              <a:off x="2719277" y="3203525"/>
              <a:ext cx="787846" cy="824579"/>
            </a:xfrm>
            <a:prstGeom prst="rect">
              <a:avLst/>
            </a:prstGeom>
            <a:solidFill>
              <a:schemeClr val="accent3"/>
            </a:solidFill>
            <a:ln w="3175" cap="flat">
              <a:solidFill>
                <a:schemeClr val="accent3">
                  <a:lumMod val="75000"/>
                </a:schemeClr>
              </a:solidFill>
              <a:prstDash val="solid"/>
              <a:miter/>
            </a:ln>
            <a:effectLst>
              <a:outerShdw blurRad="50800" dist="38100" algn="l" rotWithShape="0">
                <a:prstClr val="black">
                  <a:alpha val="40000"/>
                </a:prstClr>
              </a:outerShdw>
            </a:effectLst>
          </p:spPr>
          <p:txBody>
            <a:bodyPr rtlCol="0" anchor="ctr"/>
            <a:lstStyle/>
            <a:p>
              <a:endParaRPr lang="en-US"/>
            </a:p>
          </p:txBody>
        </p:sp>
        <p:sp>
          <p:nvSpPr>
            <p:cNvPr id="87" name="Rectangle 86">
              <a:extLst>
                <a:ext uri="{FF2B5EF4-FFF2-40B4-BE49-F238E27FC236}">
                  <a16:creationId xmlns:a16="http://schemas.microsoft.com/office/drawing/2014/main" id="{E3097C75-6671-8D40-B94E-F26773A2786E}"/>
                </a:ext>
              </a:extLst>
            </p:cNvPr>
            <p:cNvSpPr/>
            <p:nvPr/>
          </p:nvSpPr>
          <p:spPr>
            <a:xfrm>
              <a:off x="2719277" y="4028105"/>
              <a:ext cx="787846" cy="824579"/>
            </a:xfrm>
            <a:prstGeom prst="rect">
              <a:avLst/>
            </a:prstGeom>
            <a:solidFill>
              <a:schemeClr val="accent4"/>
            </a:solidFill>
            <a:ln w="3175" cap="flat">
              <a:solidFill>
                <a:schemeClr val="accent4">
                  <a:lumMod val="75000"/>
                </a:schemeClr>
              </a:solidFill>
              <a:prstDash val="solid"/>
              <a:miter/>
            </a:ln>
            <a:effectLst>
              <a:outerShdw blurRad="50800" dist="38100" algn="l" rotWithShape="0">
                <a:prstClr val="black">
                  <a:alpha val="40000"/>
                </a:prstClr>
              </a:outerShdw>
            </a:effectLst>
          </p:spPr>
          <p:txBody>
            <a:bodyPr rtlCol="0" anchor="ctr"/>
            <a:lstStyle/>
            <a:p>
              <a:endParaRPr lang="en-US"/>
            </a:p>
          </p:txBody>
        </p:sp>
        <p:sp>
          <p:nvSpPr>
            <p:cNvPr id="88" name="Rectangle 87">
              <a:extLst>
                <a:ext uri="{FF2B5EF4-FFF2-40B4-BE49-F238E27FC236}">
                  <a16:creationId xmlns:a16="http://schemas.microsoft.com/office/drawing/2014/main" id="{975E6800-A473-63D4-684B-B257CF76849B}"/>
                </a:ext>
              </a:extLst>
            </p:cNvPr>
            <p:cNvSpPr/>
            <p:nvPr/>
          </p:nvSpPr>
          <p:spPr>
            <a:xfrm>
              <a:off x="2719277" y="4852684"/>
              <a:ext cx="787846" cy="824579"/>
            </a:xfrm>
            <a:prstGeom prst="rect">
              <a:avLst/>
            </a:prstGeom>
            <a:solidFill>
              <a:schemeClr val="accent5"/>
            </a:solidFill>
            <a:ln w="3175" cap="flat">
              <a:solidFill>
                <a:schemeClr val="accent5">
                  <a:lumMod val="75000"/>
                </a:schemeClr>
              </a:solidFill>
              <a:prstDash val="solid"/>
              <a:miter/>
            </a:ln>
            <a:effectLst>
              <a:outerShdw blurRad="50800" dist="38100" algn="l" rotWithShape="0">
                <a:prstClr val="black">
                  <a:alpha val="40000"/>
                </a:prstClr>
              </a:outerShdw>
            </a:effectLst>
          </p:spPr>
          <p:txBody>
            <a:bodyPr rtlCol="0" anchor="ctr"/>
            <a:lstStyle/>
            <a:p>
              <a:endParaRPr lang="en-US" dirty="0"/>
            </a:p>
          </p:txBody>
        </p:sp>
        <p:sp>
          <p:nvSpPr>
            <p:cNvPr id="90" name="Graphic 79" descr="Court">
              <a:extLst>
                <a:ext uri="{FF2B5EF4-FFF2-40B4-BE49-F238E27FC236}">
                  <a16:creationId xmlns:a16="http://schemas.microsoft.com/office/drawing/2014/main" id="{0AD299C4-69CD-99CB-A29A-A765256A2937}"/>
                </a:ext>
              </a:extLst>
            </p:cNvPr>
            <p:cNvSpPr/>
            <p:nvPr/>
          </p:nvSpPr>
          <p:spPr>
            <a:xfrm flipH="1">
              <a:off x="2923767" y="5863639"/>
              <a:ext cx="371476" cy="351924"/>
            </a:xfrm>
            <a:custGeom>
              <a:avLst/>
              <a:gdLst>
                <a:gd name="connsiteX0" fmla="*/ 337261 w 371476"/>
                <a:gd name="connsiteY0" fmla="*/ 307934 h 351924"/>
                <a:gd name="connsiteX1" fmla="*/ 337261 w 371476"/>
                <a:gd name="connsiteY1" fmla="*/ 298158 h 351924"/>
                <a:gd name="connsiteX2" fmla="*/ 322598 w 371476"/>
                <a:gd name="connsiteY2" fmla="*/ 298158 h 351924"/>
                <a:gd name="connsiteX3" fmla="*/ 322598 w 371476"/>
                <a:gd name="connsiteY3" fmla="*/ 131972 h 351924"/>
                <a:gd name="connsiteX4" fmla="*/ 337261 w 371476"/>
                <a:gd name="connsiteY4" fmla="*/ 131972 h 351924"/>
                <a:gd name="connsiteX5" fmla="*/ 337261 w 371476"/>
                <a:gd name="connsiteY5" fmla="*/ 122196 h 351924"/>
                <a:gd name="connsiteX6" fmla="*/ 351925 w 371476"/>
                <a:gd name="connsiteY6" fmla="*/ 122196 h 351924"/>
                <a:gd name="connsiteX7" fmla="*/ 351925 w 371476"/>
                <a:gd name="connsiteY7" fmla="*/ 92869 h 351924"/>
                <a:gd name="connsiteX8" fmla="*/ 337261 w 371476"/>
                <a:gd name="connsiteY8" fmla="*/ 92869 h 351924"/>
                <a:gd name="connsiteX9" fmla="*/ 185738 w 371476"/>
                <a:gd name="connsiteY9" fmla="*/ 0 h 351924"/>
                <a:gd name="connsiteX10" fmla="*/ 34215 w 371476"/>
                <a:gd name="connsiteY10" fmla="*/ 92869 h 351924"/>
                <a:gd name="connsiteX11" fmla="*/ 19551 w 371476"/>
                <a:gd name="connsiteY11" fmla="*/ 92869 h 351924"/>
                <a:gd name="connsiteX12" fmla="*/ 19551 w 371476"/>
                <a:gd name="connsiteY12" fmla="*/ 122196 h 351924"/>
                <a:gd name="connsiteX13" fmla="*/ 34215 w 371476"/>
                <a:gd name="connsiteY13" fmla="*/ 122196 h 351924"/>
                <a:gd name="connsiteX14" fmla="*/ 34215 w 371476"/>
                <a:gd name="connsiteY14" fmla="*/ 131972 h 351924"/>
                <a:gd name="connsiteX15" fmla="*/ 48878 w 371476"/>
                <a:gd name="connsiteY15" fmla="*/ 131972 h 351924"/>
                <a:gd name="connsiteX16" fmla="*/ 48878 w 371476"/>
                <a:gd name="connsiteY16" fmla="*/ 298158 h 351924"/>
                <a:gd name="connsiteX17" fmla="*/ 34215 w 371476"/>
                <a:gd name="connsiteY17" fmla="*/ 298158 h 351924"/>
                <a:gd name="connsiteX18" fmla="*/ 34215 w 371476"/>
                <a:gd name="connsiteY18" fmla="*/ 307934 h 351924"/>
                <a:gd name="connsiteX19" fmla="*/ 0 w 371476"/>
                <a:gd name="connsiteY19" fmla="*/ 332373 h 351924"/>
                <a:gd name="connsiteX20" fmla="*/ 0 w 371476"/>
                <a:gd name="connsiteY20" fmla="*/ 351925 h 351924"/>
                <a:gd name="connsiteX21" fmla="*/ 371476 w 371476"/>
                <a:gd name="connsiteY21" fmla="*/ 351925 h 351924"/>
                <a:gd name="connsiteX22" fmla="*/ 371476 w 371476"/>
                <a:gd name="connsiteY22" fmla="*/ 332373 h 351924"/>
                <a:gd name="connsiteX23" fmla="*/ 337261 w 371476"/>
                <a:gd name="connsiteY23" fmla="*/ 307934 h 351924"/>
                <a:gd name="connsiteX24" fmla="*/ 127084 w 371476"/>
                <a:gd name="connsiteY24" fmla="*/ 298158 h 351924"/>
                <a:gd name="connsiteX25" fmla="*/ 87981 w 371476"/>
                <a:gd name="connsiteY25" fmla="*/ 298158 h 351924"/>
                <a:gd name="connsiteX26" fmla="*/ 87981 w 371476"/>
                <a:gd name="connsiteY26" fmla="*/ 131972 h 351924"/>
                <a:gd name="connsiteX27" fmla="*/ 127084 w 371476"/>
                <a:gd name="connsiteY27" fmla="*/ 131972 h 351924"/>
                <a:gd name="connsiteX28" fmla="*/ 127084 w 371476"/>
                <a:gd name="connsiteY28" fmla="*/ 298158 h 351924"/>
                <a:gd name="connsiteX29" fmla="*/ 205289 w 371476"/>
                <a:gd name="connsiteY29" fmla="*/ 298158 h 351924"/>
                <a:gd name="connsiteX30" fmla="*/ 166187 w 371476"/>
                <a:gd name="connsiteY30" fmla="*/ 298158 h 351924"/>
                <a:gd name="connsiteX31" fmla="*/ 166187 w 371476"/>
                <a:gd name="connsiteY31" fmla="*/ 131972 h 351924"/>
                <a:gd name="connsiteX32" fmla="*/ 205289 w 371476"/>
                <a:gd name="connsiteY32" fmla="*/ 131972 h 351924"/>
                <a:gd name="connsiteX33" fmla="*/ 205289 w 371476"/>
                <a:gd name="connsiteY33" fmla="*/ 298158 h 351924"/>
                <a:gd name="connsiteX34" fmla="*/ 283495 w 371476"/>
                <a:gd name="connsiteY34" fmla="*/ 298158 h 351924"/>
                <a:gd name="connsiteX35" fmla="*/ 244392 w 371476"/>
                <a:gd name="connsiteY35" fmla="*/ 298158 h 351924"/>
                <a:gd name="connsiteX36" fmla="*/ 244392 w 371476"/>
                <a:gd name="connsiteY36" fmla="*/ 131972 h 351924"/>
                <a:gd name="connsiteX37" fmla="*/ 283495 w 371476"/>
                <a:gd name="connsiteY37" fmla="*/ 131972 h 351924"/>
                <a:gd name="connsiteX38" fmla="*/ 283495 w 371476"/>
                <a:gd name="connsiteY38" fmla="*/ 298158 h 351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71476" h="351924">
                  <a:moveTo>
                    <a:pt x="337261" y="307934"/>
                  </a:moveTo>
                  <a:lnTo>
                    <a:pt x="337261" y="298158"/>
                  </a:lnTo>
                  <a:lnTo>
                    <a:pt x="322598" y="298158"/>
                  </a:lnTo>
                  <a:lnTo>
                    <a:pt x="322598" y="131972"/>
                  </a:lnTo>
                  <a:lnTo>
                    <a:pt x="337261" y="131972"/>
                  </a:lnTo>
                  <a:lnTo>
                    <a:pt x="337261" y="122196"/>
                  </a:lnTo>
                  <a:lnTo>
                    <a:pt x="351925" y="122196"/>
                  </a:lnTo>
                  <a:lnTo>
                    <a:pt x="351925" y="92869"/>
                  </a:lnTo>
                  <a:lnTo>
                    <a:pt x="337261" y="92869"/>
                  </a:lnTo>
                  <a:lnTo>
                    <a:pt x="185738" y="0"/>
                  </a:lnTo>
                  <a:lnTo>
                    <a:pt x="34215" y="92869"/>
                  </a:lnTo>
                  <a:lnTo>
                    <a:pt x="19551" y="92869"/>
                  </a:lnTo>
                  <a:lnTo>
                    <a:pt x="19551" y="122196"/>
                  </a:lnTo>
                  <a:lnTo>
                    <a:pt x="34215" y="122196"/>
                  </a:lnTo>
                  <a:lnTo>
                    <a:pt x="34215" y="131972"/>
                  </a:lnTo>
                  <a:lnTo>
                    <a:pt x="48878" y="131972"/>
                  </a:lnTo>
                  <a:lnTo>
                    <a:pt x="48878" y="298158"/>
                  </a:lnTo>
                  <a:lnTo>
                    <a:pt x="34215" y="298158"/>
                  </a:lnTo>
                  <a:lnTo>
                    <a:pt x="34215" y="307934"/>
                  </a:lnTo>
                  <a:lnTo>
                    <a:pt x="0" y="332373"/>
                  </a:lnTo>
                  <a:lnTo>
                    <a:pt x="0" y="351925"/>
                  </a:lnTo>
                  <a:lnTo>
                    <a:pt x="371476" y="351925"/>
                  </a:lnTo>
                  <a:lnTo>
                    <a:pt x="371476" y="332373"/>
                  </a:lnTo>
                  <a:lnTo>
                    <a:pt x="337261" y="307934"/>
                  </a:lnTo>
                  <a:close/>
                  <a:moveTo>
                    <a:pt x="127084" y="298158"/>
                  </a:moveTo>
                  <a:lnTo>
                    <a:pt x="87981" y="298158"/>
                  </a:lnTo>
                  <a:lnTo>
                    <a:pt x="87981" y="131972"/>
                  </a:lnTo>
                  <a:lnTo>
                    <a:pt x="127084" y="131972"/>
                  </a:lnTo>
                  <a:lnTo>
                    <a:pt x="127084" y="298158"/>
                  </a:lnTo>
                  <a:close/>
                  <a:moveTo>
                    <a:pt x="205289" y="298158"/>
                  </a:moveTo>
                  <a:lnTo>
                    <a:pt x="166187" y="298158"/>
                  </a:lnTo>
                  <a:lnTo>
                    <a:pt x="166187" y="131972"/>
                  </a:lnTo>
                  <a:lnTo>
                    <a:pt x="205289" y="131972"/>
                  </a:lnTo>
                  <a:lnTo>
                    <a:pt x="205289" y="298158"/>
                  </a:lnTo>
                  <a:close/>
                  <a:moveTo>
                    <a:pt x="283495" y="298158"/>
                  </a:moveTo>
                  <a:lnTo>
                    <a:pt x="244392" y="298158"/>
                  </a:lnTo>
                  <a:lnTo>
                    <a:pt x="244392" y="131972"/>
                  </a:lnTo>
                  <a:lnTo>
                    <a:pt x="283495" y="131972"/>
                  </a:lnTo>
                  <a:lnTo>
                    <a:pt x="283495" y="298158"/>
                  </a:lnTo>
                  <a:close/>
                </a:path>
              </a:pathLst>
            </a:custGeom>
            <a:solidFill>
              <a:schemeClr val="bg1"/>
            </a:solidFill>
            <a:ln w="4862" cap="flat">
              <a:noFill/>
              <a:prstDash val="solid"/>
              <a:miter/>
            </a:ln>
          </p:spPr>
          <p:txBody>
            <a:bodyPr rtlCol="0" anchor="ctr"/>
            <a:lstStyle/>
            <a:p>
              <a:endParaRPr lang="en-US"/>
            </a:p>
          </p:txBody>
        </p:sp>
        <p:sp>
          <p:nvSpPr>
            <p:cNvPr id="98" name="TextBox 97">
              <a:extLst>
                <a:ext uri="{FF2B5EF4-FFF2-40B4-BE49-F238E27FC236}">
                  <a16:creationId xmlns:a16="http://schemas.microsoft.com/office/drawing/2014/main" id="{F53DEFFE-591C-171E-8FB5-CC0703F55C5A}"/>
                </a:ext>
              </a:extLst>
            </p:cNvPr>
            <p:cNvSpPr txBox="1"/>
            <p:nvPr/>
          </p:nvSpPr>
          <p:spPr>
            <a:xfrm>
              <a:off x="6554908" y="1582491"/>
              <a:ext cx="2222704" cy="276999"/>
            </a:xfrm>
            <a:prstGeom prst="rect">
              <a:avLst/>
            </a:prstGeom>
            <a:noFill/>
          </p:spPr>
          <p:txBody>
            <a:bodyPr wrap="square" rtlCol="0">
              <a:spAutoFit/>
            </a:bodyPr>
            <a:lstStyle/>
            <a:p>
              <a:r>
                <a:rPr lang="en-US" sz="1200" b="1" dirty="0">
                  <a:cs typeface="Arial" pitchFamily="34" charset="0"/>
                </a:rPr>
                <a:t>Automated Penetration Testing</a:t>
              </a:r>
            </a:p>
          </p:txBody>
        </p:sp>
        <p:sp>
          <p:nvSpPr>
            <p:cNvPr id="100" name="TextBox 99">
              <a:extLst>
                <a:ext uri="{FF2B5EF4-FFF2-40B4-BE49-F238E27FC236}">
                  <a16:creationId xmlns:a16="http://schemas.microsoft.com/office/drawing/2014/main" id="{57C7A25D-B9FA-4D3C-96AE-97389D510F8A}"/>
                </a:ext>
              </a:extLst>
            </p:cNvPr>
            <p:cNvSpPr txBox="1"/>
            <p:nvPr/>
          </p:nvSpPr>
          <p:spPr>
            <a:xfrm>
              <a:off x="6554908" y="1832110"/>
              <a:ext cx="3385465" cy="400110"/>
            </a:xfrm>
            <a:prstGeom prst="rect">
              <a:avLst/>
            </a:prstGeom>
            <a:noFill/>
          </p:spPr>
          <p:txBody>
            <a:bodyPr wrap="square">
              <a:spAutoFit/>
            </a:bodyPr>
            <a:lstStyle/>
            <a:p>
              <a:pPr algn="just"/>
              <a:r>
                <a:rPr lang="en-US" sz="1000" i="1" dirty="0"/>
                <a:t>One of the promising applications of AI in cybersecurity is in automating penetration testing</a:t>
              </a:r>
            </a:p>
          </p:txBody>
        </p:sp>
        <p:sp>
          <p:nvSpPr>
            <p:cNvPr id="101" name="TextBox 100">
              <a:extLst>
                <a:ext uri="{FF2B5EF4-FFF2-40B4-BE49-F238E27FC236}">
                  <a16:creationId xmlns:a16="http://schemas.microsoft.com/office/drawing/2014/main" id="{8C690C8E-7915-91B1-3236-FD1349B500CD}"/>
                </a:ext>
              </a:extLst>
            </p:cNvPr>
            <p:cNvSpPr txBox="1"/>
            <p:nvPr/>
          </p:nvSpPr>
          <p:spPr>
            <a:xfrm>
              <a:off x="6554908" y="2378946"/>
              <a:ext cx="3238427" cy="276999"/>
            </a:xfrm>
            <a:prstGeom prst="rect">
              <a:avLst/>
            </a:prstGeom>
            <a:noFill/>
          </p:spPr>
          <p:txBody>
            <a:bodyPr wrap="square" rtlCol="0">
              <a:spAutoFit/>
            </a:bodyPr>
            <a:lstStyle/>
            <a:p>
              <a:r>
                <a:rPr lang="en-US" sz="1200" b="1" dirty="0">
                  <a:cs typeface="Arial" pitchFamily="34" charset="0"/>
                </a:rPr>
                <a:t>Intelligent Threat Detection and Response</a:t>
              </a:r>
            </a:p>
          </p:txBody>
        </p:sp>
        <p:sp>
          <p:nvSpPr>
            <p:cNvPr id="102" name="TextBox 101">
              <a:extLst>
                <a:ext uri="{FF2B5EF4-FFF2-40B4-BE49-F238E27FC236}">
                  <a16:creationId xmlns:a16="http://schemas.microsoft.com/office/drawing/2014/main" id="{3B3A106D-61F7-C5C3-3CE1-0133B2173119}"/>
                </a:ext>
              </a:extLst>
            </p:cNvPr>
            <p:cNvSpPr txBox="1"/>
            <p:nvPr/>
          </p:nvSpPr>
          <p:spPr>
            <a:xfrm>
              <a:off x="6554908" y="2650113"/>
              <a:ext cx="3385465" cy="553998"/>
            </a:xfrm>
            <a:prstGeom prst="rect">
              <a:avLst/>
            </a:prstGeom>
            <a:noFill/>
          </p:spPr>
          <p:txBody>
            <a:bodyPr wrap="square">
              <a:spAutoFit/>
            </a:bodyPr>
            <a:lstStyle/>
            <a:p>
              <a:pPr algn="just"/>
              <a:r>
                <a:rPr lang="en-US" sz="1000" i="1" dirty="0"/>
                <a:t>Generative AI can help generate behavior baselines for network environments, detecting anomalies that may signify a cyber attack.</a:t>
              </a:r>
            </a:p>
          </p:txBody>
        </p:sp>
        <p:sp>
          <p:nvSpPr>
            <p:cNvPr id="103" name="TextBox 102">
              <a:extLst>
                <a:ext uri="{FF2B5EF4-FFF2-40B4-BE49-F238E27FC236}">
                  <a16:creationId xmlns:a16="http://schemas.microsoft.com/office/drawing/2014/main" id="{A882D8BF-7496-E002-5744-D7245B3BBF7D}"/>
                </a:ext>
              </a:extLst>
            </p:cNvPr>
            <p:cNvSpPr txBox="1"/>
            <p:nvPr/>
          </p:nvSpPr>
          <p:spPr>
            <a:xfrm>
              <a:off x="6547521" y="3198393"/>
              <a:ext cx="2495499" cy="276999"/>
            </a:xfrm>
            <a:prstGeom prst="rect">
              <a:avLst/>
            </a:prstGeom>
            <a:noFill/>
          </p:spPr>
          <p:txBody>
            <a:bodyPr wrap="square" rtlCol="0">
              <a:spAutoFit/>
            </a:bodyPr>
            <a:lstStyle/>
            <a:p>
              <a:r>
                <a:rPr lang="en-US" sz="1200" b="1" dirty="0">
                  <a:cs typeface="Arial" pitchFamily="34" charset="0"/>
                </a:rPr>
                <a:t>Adaptive Security Policies</a:t>
              </a:r>
            </a:p>
          </p:txBody>
        </p:sp>
        <p:sp>
          <p:nvSpPr>
            <p:cNvPr id="104" name="TextBox 103">
              <a:extLst>
                <a:ext uri="{FF2B5EF4-FFF2-40B4-BE49-F238E27FC236}">
                  <a16:creationId xmlns:a16="http://schemas.microsoft.com/office/drawing/2014/main" id="{B23AA9A8-2983-3506-6F4B-9105C07D2A7E}"/>
                </a:ext>
              </a:extLst>
            </p:cNvPr>
            <p:cNvSpPr txBox="1"/>
            <p:nvPr/>
          </p:nvSpPr>
          <p:spPr>
            <a:xfrm>
              <a:off x="6547520" y="3371068"/>
              <a:ext cx="3552263" cy="707886"/>
            </a:xfrm>
            <a:prstGeom prst="rect">
              <a:avLst/>
            </a:prstGeom>
            <a:noFill/>
          </p:spPr>
          <p:txBody>
            <a:bodyPr wrap="square">
              <a:spAutoFit/>
            </a:bodyPr>
            <a:lstStyle/>
            <a:p>
              <a:pPr algn="just"/>
              <a:r>
                <a:rPr lang="en-US" sz="1000" i="1" dirty="0"/>
                <a:t> AI can be used to develop and continuously update adaptive security policies. Such policies can adjust to evolving cyber threats and changing organizational needs, ensuring that defenses remain effective even as the landscape shifts.</a:t>
              </a:r>
            </a:p>
          </p:txBody>
        </p:sp>
        <p:sp>
          <p:nvSpPr>
            <p:cNvPr id="105" name="TextBox 104">
              <a:extLst>
                <a:ext uri="{FF2B5EF4-FFF2-40B4-BE49-F238E27FC236}">
                  <a16:creationId xmlns:a16="http://schemas.microsoft.com/office/drawing/2014/main" id="{5E855410-D724-17B3-B3DF-18EC10939DE0}"/>
                </a:ext>
              </a:extLst>
            </p:cNvPr>
            <p:cNvSpPr txBox="1"/>
            <p:nvPr/>
          </p:nvSpPr>
          <p:spPr>
            <a:xfrm>
              <a:off x="6554908" y="4028104"/>
              <a:ext cx="2750880" cy="276999"/>
            </a:xfrm>
            <a:prstGeom prst="rect">
              <a:avLst/>
            </a:prstGeom>
            <a:noFill/>
          </p:spPr>
          <p:txBody>
            <a:bodyPr wrap="square" rtlCol="0">
              <a:spAutoFit/>
            </a:bodyPr>
            <a:lstStyle/>
            <a:p>
              <a:r>
                <a:rPr lang="en-US" sz="1200" b="1" dirty="0">
                  <a:cs typeface="Arial" pitchFamily="34" charset="0"/>
                </a:rPr>
                <a:t>Phishing Simulation for Training</a:t>
              </a:r>
            </a:p>
          </p:txBody>
        </p:sp>
        <p:sp>
          <p:nvSpPr>
            <p:cNvPr id="106" name="TextBox 105">
              <a:extLst>
                <a:ext uri="{FF2B5EF4-FFF2-40B4-BE49-F238E27FC236}">
                  <a16:creationId xmlns:a16="http://schemas.microsoft.com/office/drawing/2014/main" id="{8DD4D7FB-72F8-9FA1-CF4B-30497FC1EC40}"/>
                </a:ext>
              </a:extLst>
            </p:cNvPr>
            <p:cNvSpPr txBox="1"/>
            <p:nvPr/>
          </p:nvSpPr>
          <p:spPr>
            <a:xfrm>
              <a:off x="6554908" y="4277723"/>
              <a:ext cx="3289184" cy="400110"/>
            </a:xfrm>
            <a:prstGeom prst="rect">
              <a:avLst/>
            </a:prstGeom>
            <a:noFill/>
          </p:spPr>
          <p:txBody>
            <a:bodyPr wrap="square">
              <a:spAutoFit/>
            </a:bodyPr>
            <a:lstStyle/>
            <a:p>
              <a:pPr algn="just"/>
              <a:r>
                <a:rPr lang="en-US" sz="1000" i="1" dirty="0"/>
                <a:t>Using generative AI to create realistic phishing scenarios can provide hands-on cybersecurity training.</a:t>
              </a:r>
            </a:p>
          </p:txBody>
        </p:sp>
        <p:sp>
          <p:nvSpPr>
            <p:cNvPr id="107" name="TextBox 106">
              <a:extLst>
                <a:ext uri="{FF2B5EF4-FFF2-40B4-BE49-F238E27FC236}">
                  <a16:creationId xmlns:a16="http://schemas.microsoft.com/office/drawing/2014/main" id="{A87958C4-AE63-D51E-9EDB-EE4C51FD0974}"/>
                </a:ext>
              </a:extLst>
            </p:cNvPr>
            <p:cNvSpPr txBox="1"/>
            <p:nvPr/>
          </p:nvSpPr>
          <p:spPr>
            <a:xfrm>
              <a:off x="6547520" y="4823639"/>
              <a:ext cx="2930809" cy="276999"/>
            </a:xfrm>
            <a:prstGeom prst="rect">
              <a:avLst/>
            </a:prstGeom>
            <a:noFill/>
          </p:spPr>
          <p:txBody>
            <a:bodyPr wrap="square" rtlCol="0">
              <a:spAutoFit/>
            </a:bodyPr>
            <a:lstStyle/>
            <a:p>
              <a:r>
                <a:rPr lang="en-US" sz="1200" b="1" dirty="0">
                  <a:cs typeface="Arial" pitchFamily="34" charset="0"/>
                </a:rPr>
                <a:t>AI Powered Reports</a:t>
              </a:r>
            </a:p>
          </p:txBody>
        </p:sp>
        <p:sp>
          <p:nvSpPr>
            <p:cNvPr id="108" name="TextBox 107">
              <a:extLst>
                <a:ext uri="{FF2B5EF4-FFF2-40B4-BE49-F238E27FC236}">
                  <a16:creationId xmlns:a16="http://schemas.microsoft.com/office/drawing/2014/main" id="{55DC487D-0817-81FD-E577-4B0509726A5F}"/>
                </a:ext>
              </a:extLst>
            </p:cNvPr>
            <p:cNvSpPr txBox="1"/>
            <p:nvPr/>
          </p:nvSpPr>
          <p:spPr>
            <a:xfrm>
              <a:off x="6554907" y="5129083"/>
              <a:ext cx="3433876" cy="707886"/>
            </a:xfrm>
            <a:prstGeom prst="rect">
              <a:avLst/>
            </a:prstGeom>
            <a:noFill/>
          </p:spPr>
          <p:txBody>
            <a:bodyPr wrap="square">
              <a:spAutoFit/>
            </a:bodyPr>
            <a:lstStyle/>
            <a:p>
              <a:pPr algn="just"/>
              <a:r>
                <a:rPr lang="en-US" sz="1000" i="1" dirty="0"/>
                <a:t>AI can automate reports and provide insights to intuitive natural language-based queries. It can eliminate the learning curve of a security system and offer valuable insights and recommendations to enhance future cybersecurity strategies and responses.</a:t>
              </a:r>
            </a:p>
          </p:txBody>
        </p:sp>
        <p:sp>
          <p:nvSpPr>
            <p:cNvPr id="111" name="TextBox 110">
              <a:extLst>
                <a:ext uri="{FF2B5EF4-FFF2-40B4-BE49-F238E27FC236}">
                  <a16:creationId xmlns:a16="http://schemas.microsoft.com/office/drawing/2014/main" id="{9E1F34A9-0756-314D-5664-DC88CC77F834}"/>
                </a:ext>
              </a:extLst>
            </p:cNvPr>
            <p:cNvSpPr txBox="1"/>
            <p:nvPr/>
          </p:nvSpPr>
          <p:spPr>
            <a:xfrm>
              <a:off x="784731" y="1582491"/>
              <a:ext cx="1922184" cy="276999"/>
            </a:xfrm>
            <a:prstGeom prst="rect">
              <a:avLst/>
            </a:prstGeom>
            <a:noFill/>
          </p:spPr>
          <p:txBody>
            <a:bodyPr wrap="square" rtlCol="0">
              <a:spAutoFit/>
            </a:bodyPr>
            <a:lstStyle/>
            <a:p>
              <a:pPr algn="r"/>
              <a:r>
                <a:rPr lang="en-US" sz="1200" b="1" dirty="0">
                  <a:cs typeface="Arial" pitchFamily="34" charset="0"/>
                </a:rPr>
                <a:t>Deepfake Attacks</a:t>
              </a:r>
            </a:p>
          </p:txBody>
        </p:sp>
        <p:sp>
          <p:nvSpPr>
            <p:cNvPr id="112" name="TextBox 111">
              <a:extLst>
                <a:ext uri="{FF2B5EF4-FFF2-40B4-BE49-F238E27FC236}">
                  <a16:creationId xmlns:a16="http://schemas.microsoft.com/office/drawing/2014/main" id="{88A706A8-8626-4874-C0F1-CCEA5B115670}"/>
                </a:ext>
              </a:extLst>
            </p:cNvPr>
            <p:cNvSpPr txBox="1"/>
            <p:nvPr/>
          </p:nvSpPr>
          <p:spPr>
            <a:xfrm>
              <a:off x="-274278" y="1790895"/>
              <a:ext cx="2969428" cy="707886"/>
            </a:xfrm>
            <a:prstGeom prst="rect">
              <a:avLst/>
            </a:prstGeom>
            <a:noFill/>
          </p:spPr>
          <p:txBody>
            <a:bodyPr wrap="square">
              <a:spAutoFit/>
            </a:bodyPr>
            <a:lstStyle/>
            <a:p>
              <a:pPr algn="just"/>
              <a:r>
                <a:rPr lang="en-US" sz="1000" i="1" dirty="0"/>
                <a:t>With generative AI, bad actors can now create deepfakes - hyper-realistic forgeries of images, audio, and video. Deepfakes are a potent tool for disinformation campaigns, fraud, and impersonation.</a:t>
              </a:r>
            </a:p>
          </p:txBody>
        </p:sp>
        <p:sp>
          <p:nvSpPr>
            <p:cNvPr id="113" name="TextBox 112">
              <a:extLst>
                <a:ext uri="{FF2B5EF4-FFF2-40B4-BE49-F238E27FC236}">
                  <a16:creationId xmlns:a16="http://schemas.microsoft.com/office/drawing/2014/main" id="{3DB77A49-BEC8-FB1D-ECDF-873CE4070809}"/>
                </a:ext>
              </a:extLst>
            </p:cNvPr>
            <p:cNvSpPr txBox="1"/>
            <p:nvPr/>
          </p:nvSpPr>
          <p:spPr>
            <a:xfrm>
              <a:off x="-195577" y="2400494"/>
              <a:ext cx="2813803" cy="276999"/>
            </a:xfrm>
            <a:prstGeom prst="rect">
              <a:avLst/>
            </a:prstGeom>
            <a:noFill/>
          </p:spPr>
          <p:txBody>
            <a:bodyPr wrap="square" rtlCol="0">
              <a:spAutoFit/>
            </a:bodyPr>
            <a:lstStyle/>
            <a:p>
              <a:pPr algn="r"/>
              <a:r>
                <a:rPr lang="en-US" sz="1200" b="1" dirty="0">
                  <a:cs typeface="Arial" pitchFamily="34" charset="0"/>
                </a:rPr>
                <a:t>Sophisticated Phishing Attacks </a:t>
              </a:r>
            </a:p>
          </p:txBody>
        </p:sp>
        <p:sp>
          <p:nvSpPr>
            <p:cNvPr id="114" name="TextBox 113">
              <a:extLst>
                <a:ext uri="{FF2B5EF4-FFF2-40B4-BE49-F238E27FC236}">
                  <a16:creationId xmlns:a16="http://schemas.microsoft.com/office/drawing/2014/main" id="{15781784-2BD5-D0F2-6618-ABEBFBC090CB}"/>
                </a:ext>
              </a:extLst>
            </p:cNvPr>
            <p:cNvSpPr txBox="1"/>
            <p:nvPr/>
          </p:nvSpPr>
          <p:spPr>
            <a:xfrm>
              <a:off x="-274277" y="2650113"/>
              <a:ext cx="2981192" cy="553998"/>
            </a:xfrm>
            <a:prstGeom prst="rect">
              <a:avLst/>
            </a:prstGeom>
            <a:noFill/>
          </p:spPr>
          <p:txBody>
            <a:bodyPr wrap="square">
              <a:spAutoFit/>
            </a:bodyPr>
            <a:lstStyle/>
            <a:p>
              <a:pPr algn="just"/>
              <a:r>
                <a:rPr lang="en-US" sz="1000" i="1" dirty="0"/>
                <a:t>Generative AI can learn and mimic a user's writing style or personal details, making phishing attacks far more convincing</a:t>
              </a:r>
            </a:p>
          </p:txBody>
        </p:sp>
        <p:sp>
          <p:nvSpPr>
            <p:cNvPr id="115" name="TextBox 114">
              <a:extLst>
                <a:ext uri="{FF2B5EF4-FFF2-40B4-BE49-F238E27FC236}">
                  <a16:creationId xmlns:a16="http://schemas.microsoft.com/office/drawing/2014/main" id="{4AF5A3C5-4BED-6841-A26B-CF8A40657D3E}"/>
                </a:ext>
              </a:extLst>
            </p:cNvPr>
            <p:cNvSpPr txBox="1"/>
            <p:nvPr/>
          </p:nvSpPr>
          <p:spPr>
            <a:xfrm>
              <a:off x="518331" y="3207264"/>
              <a:ext cx="2188583" cy="276999"/>
            </a:xfrm>
            <a:prstGeom prst="rect">
              <a:avLst/>
            </a:prstGeom>
            <a:noFill/>
          </p:spPr>
          <p:txBody>
            <a:bodyPr wrap="square" rtlCol="0">
              <a:spAutoFit/>
            </a:bodyPr>
            <a:lstStyle/>
            <a:p>
              <a:pPr algn="r"/>
              <a:r>
                <a:rPr lang="en-US" sz="1200" b="1" dirty="0">
                  <a:cs typeface="Arial" pitchFamily="34" charset="0"/>
                </a:rPr>
                <a:t>AI-Powered Malware </a:t>
              </a:r>
            </a:p>
          </p:txBody>
        </p:sp>
        <p:sp>
          <p:nvSpPr>
            <p:cNvPr id="116" name="TextBox 115">
              <a:extLst>
                <a:ext uri="{FF2B5EF4-FFF2-40B4-BE49-F238E27FC236}">
                  <a16:creationId xmlns:a16="http://schemas.microsoft.com/office/drawing/2014/main" id="{CEEB5419-FBF1-04A1-1E65-D6A392BBFEE7}"/>
                </a:ext>
              </a:extLst>
            </p:cNvPr>
            <p:cNvSpPr txBox="1"/>
            <p:nvPr/>
          </p:nvSpPr>
          <p:spPr>
            <a:xfrm>
              <a:off x="-227434" y="3456883"/>
              <a:ext cx="2934349" cy="553998"/>
            </a:xfrm>
            <a:prstGeom prst="rect">
              <a:avLst/>
            </a:prstGeom>
            <a:noFill/>
          </p:spPr>
          <p:txBody>
            <a:bodyPr wrap="square">
              <a:spAutoFit/>
            </a:bodyPr>
            <a:lstStyle/>
            <a:p>
              <a:pPr algn="just"/>
              <a:r>
                <a:rPr lang="en-US" sz="1000" i="1" dirty="0"/>
                <a:t>Cybercriminals can use generative AI to develop advanced malware that adapts its code or behavior to evade detection.</a:t>
              </a:r>
            </a:p>
          </p:txBody>
        </p:sp>
        <p:sp>
          <p:nvSpPr>
            <p:cNvPr id="117" name="TextBox 116">
              <a:extLst>
                <a:ext uri="{FF2B5EF4-FFF2-40B4-BE49-F238E27FC236}">
                  <a16:creationId xmlns:a16="http://schemas.microsoft.com/office/drawing/2014/main" id="{3DF44D58-D84C-0F43-2FF5-85390D71AF1E}"/>
                </a:ext>
              </a:extLst>
            </p:cNvPr>
            <p:cNvSpPr txBox="1"/>
            <p:nvPr/>
          </p:nvSpPr>
          <p:spPr>
            <a:xfrm>
              <a:off x="600480" y="4028104"/>
              <a:ext cx="2106434" cy="276999"/>
            </a:xfrm>
            <a:prstGeom prst="rect">
              <a:avLst/>
            </a:prstGeom>
            <a:noFill/>
          </p:spPr>
          <p:txBody>
            <a:bodyPr wrap="square" rtlCol="0">
              <a:spAutoFit/>
            </a:bodyPr>
            <a:lstStyle/>
            <a:p>
              <a:pPr algn="r"/>
              <a:r>
                <a:rPr lang="en-US" sz="1200" b="1" dirty="0">
                  <a:cs typeface="Arial" pitchFamily="34" charset="0"/>
                </a:rPr>
                <a:t>Manipulating AI Models </a:t>
              </a:r>
            </a:p>
          </p:txBody>
        </p:sp>
        <p:sp>
          <p:nvSpPr>
            <p:cNvPr id="118" name="TextBox 117">
              <a:extLst>
                <a:ext uri="{FF2B5EF4-FFF2-40B4-BE49-F238E27FC236}">
                  <a16:creationId xmlns:a16="http://schemas.microsoft.com/office/drawing/2014/main" id="{494E14AD-8CE8-C3D2-DBF9-2B2F3D10923A}"/>
                </a:ext>
              </a:extLst>
            </p:cNvPr>
            <p:cNvSpPr txBox="1"/>
            <p:nvPr/>
          </p:nvSpPr>
          <p:spPr>
            <a:xfrm>
              <a:off x="-227434" y="4277723"/>
              <a:ext cx="2934349" cy="707886"/>
            </a:xfrm>
            <a:prstGeom prst="rect">
              <a:avLst/>
            </a:prstGeom>
            <a:noFill/>
          </p:spPr>
          <p:txBody>
            <a:bodyPr wrap="square">
              <a:spAutoFit/>
            </a:bodyPr>
            <a:lstStyle/>
            <a:p>
              <a:pPr algn="just"/>
              <a:r>
                <a:rPr lang="en-US" sz="1000" i="1" dirty="0"/>
                <a:t>By exploiting the very nature of machine learning, attackers can craft adversarial inputs that manipulate AI models, causing them to make incorrect predictions or decisions</a:t>
              </a:r>
            </a:p>
          </p:txBody>
        </p:sp>
        <p:sp>
          <p:nvSpPr>
            <p:cNvPr id="119" name="TextBox 118">
              <a:extLst>
                <a:ext uri="{FF2B5EF4-FFF2-40B4-BE49-F238E27FC236}">
                  <a16:creationId xmlns:a16="http://schemas.microsoft.com/office/drawing/2014/main" id="{E6D9501F-C80A-FC34-BE53-20CD850DFCBE}"/>
                </a:ext>
              </a:extLst>
            </p:cNvPr>
            <p:cNvSpPr txBox="1"/>
            <p:nvPr/>
          </p:nvSpPr>
          <p:spPr>
            <a:xfrm>
              <a:off x="344208" y="4879464"/>
              <a:ext cx="2362707" cy="276999"/>
            </a:xfrm>
            <a:prstGeom prst="rect">
              <a:avLst/>
            </a:prstGeom>
            <a:noFill/>
          </p:spPr>
          <p:txBody>
            <a:bodyPr wrap="square" rtlCol="0">
              <a:spAutoFit/>
            </a:bodyPr>
            <a:lstStyle/>
            <a:p>
              <a:pPr algn="r"/>
              <a:r>
                <a:rPr lang="en-US" sz="1200" b="1" dirty="0">
                  <a:cs typeface="Arial" pitchFamily="34" charset="0"/>
                </a:rPr>
                <a:t>Automated Cyber Attacks</a:t>
              </a:r>
            </a:p>
          </p:txBody>
        </p:sp>
        <p:sp>
          <p:nvSpPr>
            <p:cNvPr id="130" name="TextBox 129">
              <a:extLst>
                <a:ext uri="{FF2B5EF4-FFF2-40B4-BE49-F238E27FC236}">
                  <a16:creationId xmlns:a16="http://schemas.microsoft.com/office/drawing/2014/main" id="{71F89156-B60E-63CC-AE5D-5C7B923717C4}"/>
                </a:ext>
              </a:extLst>
            </p:cNvPr>
            <p:cNvSpPr txBox="1"/>
            <p:nvPr/>
          </p:nvSpPr>
          <p:spPr>
            <a:xfrm>
              <a:off x="-195576" y="5156463"/>
              <a:ext cx="2902491" cy="400110"/>
            </a:xfrm>
            <a:prstGeom prst="rect">
              <a:avLst/>
            </a:prstGeom>
            <a:noFill/>
          </p:spPr>
          <p:txBody>
            <a:bodyPr wrap="square">
              <a:spAutoFit/>
            </a:bodyPr>
            <a:lstStyle/>
            <a:p>
              <a:pPr algn="just"/>
              <a:r>
                <a:rPr lang="en-US" sz="1000" i="1" dirty="0"/>
                <a:t>Generative AI can automate cyberattacks, identifying and exploiting system vulnerabilities at high speed. </a:t>
              </a:r>
            </a:p>
          </p:txBody>
        </p:sp>
        <p:sp>
          <p:nvSpPr>
            <p:cNvPr id="34" name="Oval 33">
              <a:extLst>
                <a:ext uri="{FF2B5EF4-FFF2-40B4-BE49-F238E27FC236}">
                  <a16:creationId xmlns:a16="http://schemas.microsoft.com/office/drawing/2014/main" id="{DFBE3055-94AD-E74D-42B7-95CD7623599E}"/>
                </a:ext>
              </a:extLst>
            </p:cNvPr>
            <p:cNvSpPr/>
            <p:nvPr/>
          </p:nvSpPr>
          <p:spPr bwMode="auto">
            <a:xfrm>
              <a:off x="4277368" y="3841588"/>
              <a:ext cx="723900" cy="723900"/>
            </a:xfrm>
            <a:prstGeom prst="ellipse">
              <a:avLst/>
            </a:prstGeom>
            <a:solidFill>
              <a:schemeClr val="tx1">
                <a:lumMod val="65000"/>
                <a:lumOff val="35000"/>
              </a:schemeClr>
            </a:solidFill>
            <a:ln w="19050">
              <a:solidFill>
                <a:schemeClr val="bg1"/>
              </a:solidFill>
            </a:ln>
          </p:spPr>
          <p:txBody>
            <a:bodyPr vert="horz" wrap="square" lIns="91440" tIns="45720" rIns="91440" bIns="45720" numCol="1" rtlCol="0" anchor="t" anchorCtr="0" compatLnSpc="1">
              <a:prstTxWarp prst="textNoShape">
                <a:avLst/>
              </a:prstTxWarp>
            </a:bodyPr>
            <a:lstStyle/>
            <a:p>
              <a:pPr algn="ctr"/>
              <a:endParaRPr lang="en-US"/>
            </a:p>
          </p:txBody>
        </p:sp>
        <p:sp>
          <p:nvSpPr>
            <p:cNvPr id="37" name="TextBox 36">
              <a:extLst>
                <a:ext uri="{FF2B5EF4-FFF2-40B4-BE49-F238E27FC236}">
                  <a16:creationId xmlns:a16="http://schemas.microsoft.com/office/drawing/2014/main" id="{A349D2B3-9C60-8481-9A35-C0C1E068D9AE}"/>
                </a:ext>
              </a:extLst>
            </p:cNvPr>
            <p:cNvSpPr txBox="1"/>
            <p:nvPr/>
          </p:nvSpPr>
          <p:spPr>
            <a:xfrm>
              <a:off x="4403574" y="4003483"/>
              <a:ext cx="471488" cy="400110"/>
            </a:xfrm>
            <a:prstGeom prst="rect">
              <a:avLst/>
            </a:prstGeom>
            <a:noFill/>
          </p:spPr>
          <p:txBody>
            <a:bodyPr wrap="square" rtlCol="0">
              <a:spAutoFit/>
            </a:bodyPr>
            <a:lstStyle/>
            <a:p>
              <a:pPr algn="ctr"/>
              <a:r>
                <a:rPr lang="en-US" sz="2000" b="1" dirty="0">
                  <a:solidFill>
                    <a:schemeClr val="bg1"/>
                  </a:solidFill>
                  <a:cs typeface="Arial" pitchFamily="34" charset="0"/>
                </a:rPr>
                <a:t>VS</a:t>
              </a:r>
            </a:p>
          </p:txBody>
        </p:sp>
        <p:sp>
          <p:nvSpPr>
            <p:cNvPr id="152" name="Rectangle: Rounded Corners 151">
              <a:extLst>
                <a:ext uri="{FF2B5EF4-FFF2-40B4-BE49-F238E27FC236}">
                  <a16:creationId xmlns:a16="http://schemas.microsoft.com/office/drawing/2014/main" id="{3ACC4552-2FE8-058A-1E79-D72298B0EBBE}"/>
                </a:ext>
              </a:extLst>
            </p:cNvPr>
            <p:cNvSpPr/>
            <p:nvPr/>
          </p:nvSpPr>
          <p:spPr bwMode="auto">
            <a:xfrm>
              <a:off x="6166625" y="1048215"/>
              <a:ext cx="2509024" cy="349610"/>
            </a:xfrm>
            <a:prstGeom prst="roundRect">
              <a:avLst/>
            </a:prstGeom>
            <a:solidFill>
              <a:schemeClr val="tx1">
                <a:lumMod val="65000"/>
                <a:lumOff val="35000"/>
              </a:schemeClr>
            </a:solidFill>
            <a:ln>
              <a:noFill/>
            </a:ln>
          </p:spPr>
          <p:txBody>
            <a:bodyPr vert="horz" wrap="square" lIns="91440" tIns="45720" rIns="91440" bIns="45720" numCol="1" rtlCol="0" anchor="t" anchorCtr="0" compatLnSpc="1">
              <a:prstTxWarp prst="textNoShape">
                <a:avLst/>
              </a:prstTxWarp>
            </a:bodyPr>
            <a:lstStyle/>
            <a:p>
              <a:pPr algn="ctr"/>
              <a:endParaRPr lang="en-US"/>
            </a:p>
          </p:txBody>
        </p:sp>
        <p:sp>
          <p:nvSpPr>
            <p:cNvPr id="153" name="Rectangle: Rounded Corners 152">
              <a:extLst>
                <a:ext uri="{FF2B5EF4-FFF2-40B4-BE49-F238E27FC236}">
                  <a16:creationId xmlns:a16="http://schemas.microsoft.com/office/drawing/2014/main" id="{BAB7156E-122A-6316-AA7A-F0D6B622375B}"/>
                </a:ext>
              </a:extLst>
            </p:cNvPr>
            <p:cNvSpPr/>
            <p:nvPr/>
          </p:nvSpPr>
          <p:spPr bwMode="auto">
            <a:xfrm>
              <a:off x="600480" y="1048215"/>
              <a:ext cx="2509024" cy="349610"/>
            </a:xfrm>
            <a:prstGeom prst="roundRect">
              <a:avLst/>
            </a:prstGeom>
            <a:solidFill>
              <a:schemeClr val="tx1">
                <a:lumMod val="65000"/>
                <a:lumOff val="35000"/>
              </a:schemeClr>
            </a:solidFill>
            <a:ln>
              <a:noFill/>
            </a:ln>
          </p:spPr>
          <p:txBody>
            <a:bodyPr vert="horz" wrap="square" lIns="91440" tIns="45720" rIns="91440" bIns="45720" numCol="1" rtlCol="0" anchor="t" anchorCtr="0" compatLnSpc="1">
              <a:prstTxWarp prst="textNoShape">
                <a:avLst/>
              </a:prstTxWarp>
            </a:bodyPr>
            <a:lstStyle/>
            <a:p>
              <a:pPr algn="ctr"/>
              <a:endParaRPr lang="en-US"/>
            </a:p>
          </p:txBody>
        </p:sp>
        <p:sp>
          <p:nvSpPr>
            <p:cNvPr id="154" name="TextBox 153">
              <a:extLst>
                <a:ext uri="{FF2B5EF4-FFF2-40B4-BE49-F238E27FC236}">
                  <a16:creationId xmlns:a16="http://schemas.microsoft.com/office/drawing/2014/main" id="{71AD80A1-90A8-6CA1-62A1-BD6B1C9F9104}"/>
                </a:ext>
              </a:extLst>
            </p:cNvPr>
            <p:cNvSpPr txBox="1"/>
            <p:nvPr/>
          </p:nvSpPr>
          <p:spPr>
            <a:xfrm>
              <a:off x="6733371" y="1044981"/>
              <a:ext cx="1319852" cy="338554"/>
            </a:xfrm>
            <a:prstGeom prst="rect">
              <a:avLst/>
            </a:prstGeom>
            <a:noFill/>
          </p:spPr>
          <p:txBody>
            <a:bodyPr wrap="none" rtlCol="0">
              <a:spAutoFit/>
            </a:bodyPr>
            <a:lstStyle/>
            <a:p>
              <a:pPr algn="ctr"/>
              <a:r>
                <a:rPr lang="en-US" sz="1600" b="1" dirty="0">
                  <a:solidFill>
                    <a:schemeClr val="bg1"/>
                  </a:solidFill>
                  <a:cs typeface="Arial" pitchFamily="34" charset="0"/>
                </a:rPr>
                <a:t>opportunities</a:t>
              </a:r>
            </a:p>
          </p:txBody>
        </p:sp>
        <p:sp>
          <p:nvSpPr>
            <p:cNvPr id="156" name="TextBox 155">
              <a:extLst>
                <a:ext uri="{FF2B5EF4-FFF2-40B4-BE49-F238E27FC236}">
                  <a16:creationId xmlns:a16="http://schemas.microsoft.com/office/drawing/2014/main" id="{B1BE4D5D-5AF0-E39D-849F-8B0FE5FE910D}"/>
                </a:ext>
              </a:extLst>
            </p:cNvPr>
            <p:cNvSpPr txBox="1"/>
            <p:nvPr/>
          </p:nvSpPr>
          <p:spPr>
            <a:xfrm>
              <a:off x="1392370" y="1044981"/>
              <a:ext cx="925253" cy="338554"/>
            </a:xfrm>
            <a:prstGeom prst="rect">
              <a:avLst/>
            </a:prstGeom>
            <a:noFill/>
          </p:spPr>
          <p:txBody>
            <a:bodyPr wrap="none" rtlCol="0">
              <a:spAutoFit/>
            </a:bodyPr>
            <a:lstStyle/>
            <a:p>
              <a:pPr algn="ctr"/>
              <a:r>
                <a:rPr lang="en-US" sz="1600" b="1" dirty="0">
                  <a:solidFill>
                    <a:schemeClr val="bg1"/>
                  </a:solidFill>
                  <a:cs typeface="Arial" pitchFamily="34" charset="0"/>
                </a:rPr>
                <a:t>Threats</a:t>
              </a:r>
            </a:p>
          </p:txBody>
        </p:sp>
      </p:grpSp>
      <p:pic>
        <p:nvPicPr>
          <p:cNvPr id="4" name="Picture 3">
            <a:extLst>
              <a:ext uri="{FF2B5EF4-FFF2-40B4-BE49-F238E27FC236}">
                <a16:creationId xmlns:a16="http://schemas.microsoft.com/office/drawing/2014/main" id="{244AF08D-AFD7-7B17-F89A-892C2BA62AFA}"/>
              </a:ext>
            </a:extLst>
          </p:cNvPr>
          <p:cNvPicPr>
            <a:picLocks noChangeAspect="1"/>
          </p:cNvPicPr>
          <p:nvPr/>
        </p:nvPicPr>
        <p:blipFill>
          <a:blip r:embed="rId3"/>
          <a:stretch>
            <a:fillRect/>
          </a:stretch>
        </p:blipFill>
        <p:spPr>
          <a:xfrm>
            <a:off x="4762386" y="1554796"/>
            <a:ext cx="1646617" cy="1257978"/>
          </a:xfrm>
          <a:prstGeom prst="rect">
            <a:avLst/>
          </a:prstGeom>
        </p:spPr>
      </p:pic>
    </p:spTree>
    <p:extLst>
      <p:ext uri="{BB962C8B-B14F-4D97-AF65-F5344CB8AC3E}">
        <p14:creationId xmlns:p14="http://schemas.microsoft.com/office/powerpoint/2010/main" val="10179030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en-US" sz="2400" b="1" dirty="0"/>
              <a:t>Disinformation Stops with you</a:t>
            </a:r>
          </a:p>
        </p:txBody>
      </p:sp>
      <p:grpSp>
        <p:nvGrpSpPr>
          <p:cNvPr id="3" name="Group 2">
            <a:extLst>
              <a:ext uri="{FF2B5EF4-FFF2-40B4-BE49-F238E27FC236}">
                <a16:creationId xmlns:a16="http://schemas.microsoft.com/office/drawing/2014/main" id="{D089668E-DD80-483C-9E2F-AB30668C1E9F}"/>
              </a:ext>
            </a:extLst>
          </p:cNvPr>
          <p:cNvGrpSpPr/>
          <p:nvPr/>
        </p:nvGrpSpPr>
        <p:grpSpPr>
          <a:xfrm>
            <a:off x="4266870" y="2184584"/>
            <a:ext cx="3028217" cy="3026664"/>
            <a:chOff x="4574848" y="1897856"/>
            <a:chExt cx="3028217" cy="3026664"/>
          </a:xfrm>
        </p:grpSpPr>
        <p:sp>
          <p:nvSpPr>
            <p:cNvPr id="4" name="Freeform: Shape 3">
              <a:extLst>
                <a:ext uri="{FF2B5EF4-FFF2-40B4-BE49-F238E27FC236}">
                  <a16:creationId xmlns:a16="http://schemas.microsoft.com/office/drawing/2014/main" id="{CE311599-6745-4F35-ACC5-5FD7627A9B2C}"/>
                </a:ext>
              </a:extLst>
            </p:cNvPr>
            <p:cNvSpPr/>
            <p:nvPr/>
          </p:nvSpPr>
          <p:spPr>
            <a:xfrm>
              <a:off x="4575624" y="1897856"/>
              <a:ext cx="3026664" cy="3026664"/>
            </a:xfrm>
            <a:custGeom>
              <a:avLst/>
              <a:gdLst>
                <a:gd name="connsiteX0" fmla="*/ 3057049 w 3057525"/>
                <a:gd name="connsiteY0" fmla="*/ 1532096 h 3057525"/>
                <a:gd name="connsiteX1" fmla="*/ 1532096 w 3057525"/>
                <a:gd name="connsiteY1" fmla="*/ 3057049 h 3057525"/>
                <a:gd name="connsiteX2" fmla="*/ 7144 w 3057525"/>
                <a:gd name="connsiteY2" fmla="*/ 1532096 h 3057525"/>
                <a:gd name="connsiteX3" fmla="*/ 1532096 w 3057525"/>
                <a:gd name="connsiteY3" fmla="*/ 7144 h 3057525"/>
                <a:gd name="connsiteX4" fmla="*/ 3057049 w 3057525"/>
                <a:gd name="connsiteY4" fmla="*/ 1532096 h 305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525" h="3057525">
                  <a:moveTo>
                    <a:pt x="3057049" y="1532096"/>
                  </a:moveTo>
                  <a:cubicBezTo>
                    <a:pt x="3057049" y="2374304"/>
                    <a:pt x="2374304" y="3057049"/>
                    <a:pt x="1532096" y="3057049"/>
                  </a:cubicBezTo>
                  <a:cubicBezTo>
                    <a:pt x="689888" y="3057049"/>
                    <a:pt x="7144" y="2374304"/>
                    <a:pt x="7144" y="1532096"/>
                  </a:cubicBezTo>
                  <a:cubicBezTo>
                    <a:pt x="7144" y="689888"/>
                    <a:pt x="689888" y="7144"/>
                    <a:pt x="1532096" y="7144"/>
                  </a:cubicBezTo>
                  <a:cubicBezTo>
                    <a:pt x="2374304" y="7144"/>
                    <a:pt x="3057049" y="689888"/>
                    <a:pt x="3057049" y="1532096"/>
                  </a:cubicBezTo>
                  <a:close/>
                </a:path>
              </a:pathLst>
            </a:custGeom>
            <a:solidFill>
              <a:schemeClr val="accent3">
                <a:lumMod val="20000"/>
                <a:lumOff val="80000"/>
              </a:schemeClr>
            </a:solidFill>
            <a:ln w="9525" cap="flat">
              <a:noFill/>
              <a:prstDash val="solid"/>
              <a:miter/>
            </a:ln>
            <a:effectLst>
              <a:outerShdw blurRad="63500" sx="102000" sy="102000" algn="ctr" rotWithShape="0">
                <a:prstClr val="black">
                  <a:alpha val="40000"/>
                </a:prstClr>
              </a:outerShdw>
            </a:effectLst>
          </p:spPr>
          <p:txBody>
            <a:bodyPr rtlCol="0" anchor="ctr"/>
            <a:lstStyle/>
            <a:p>
              <a:endParaRPr lang="en-US" dirty="0"/>
            </a:p>
          </p:txBody>
        </p:sp>
        <p:sp>
          <p:nvSpPr>
            <p:cNvPr id="5" name="Freeform: Shape 4">
              <a:extLst>
                <a:ext uri="{FF2B5EF4-FFF2-40B4-BE49-F238E27FC236}">
                  <a16:creationId xmlns:a16="http://schemas.microsoft.com/office/drawing/2014/main" id="{29B8F66D-1424-4425-9006-A830EA9AB6B0}"/>
                </a:ext>
              </a:extLst>
            </p:cNvPr>
            <p:cNvSpPr/>
            <p:nvPr/>
          </p:nvSpPr>
          <p:spPr>
            <a:xfrm>
              <a:off x="4574848" y="1907000"/>
              <a:ext cx="3028217" cy="2962327"/>
            </a:xfrm>
            <a:custGeom>
              <a:avLst/>
              <a:gdLst>
                <a:gd name="connsiteX0" fmla="*/ 2863236 w 3028217"/>
                <a:gd name="connsiteY0" fmla="*/ 2049564 h 2962327"/>
                <a:gd name="connsiteX1" fmla="*/ 2844662 w 3028217"/>
                <a:gd name="connsiteY1" fmla="*/ 2065518 h 2962327"/>
                <a:gd name="connsiteX2" fmla="*/ 2847519 w 3028217"/>
                <a:gd name="connsiteY2" fmla="*/ 2116953 h 2962327"/>
                <a:gd name="connsiteX3" fmla="*/ 2887525 w 3028217"/>
                <a:gd name="connsiteY3" fmla="*/ 2084568 h 2962327"/>
                <a:gd name="connsiteX4" fmla="*/ 2890382 w 3028217"/>
                <a:gd name="connsiteY4" fmla="*/ 2078853 h 2962327"/>
                <a:gd name="connsiteX5" fmla="*/ 2890382 w 3028217"/>
                <a:gd name="connsiteY5" fmla="*/ 2057898 h 2962327"/>
                <a:gd name="connsiteX6" fmla="*/ 2863236 w 3028217"/>
                <a:gd name="connsiteY6" fmla="*/ 2049564 h 2962327"/>
                <a:gd name="connsiteX7" fmla="*/ 2453184 w 3028217"/>
                <a:gd name="connsiteY7" fmla="*/ 1703568 h 2962327"/>
                <a:gd name="connsiteX8" fmla="*/ 2444611 w 3028217"/>
                <a:gd name="connsiteY8" fmla="*/ 1714046 h 2962327"/>
                <a:gd name="connsiteX9" fmla="*/ 2467471 w 3028217"/>
                <a:gd name="connsiteY9" fmla="*/ 1740716 h 2962327"/>
                <a:gd name="connsiteX10" fmla="*/ 2482711 w 3028217"/>
                <a:gd name="connsiteY10" fmla="*/ 1728333 h 2962327"/>
                <a:gd name="connsiteX11" fmla="*/ 2453184 w 3028217"/>
                <a:gd name="connsiteY11" fmla="*/ 1703568 h 2962327"/>
                <a:gd name="connsiteX12" fmla="*/ 802501 w 3028217"/>
                <a:gd name="connsiteY12" fmla="*/ 1583553 h 2962327"/>
                <a:gd name="connsiteX13" fmla="*/ 812026 w 3028217"/>
                <a:gd name="connsiteY13" fmla="*/ 1589268 h 2962327"/>
                <a:gd name="connsiteX14" fmla="*/ 802501 w 3028217"/>
                <a:gd name="connsiteY14" fmla="*/ 1599745 h 2962327"/>
                <a:gd name="connsiteX15" fmla="*/ 792024 w 3028217"/>
                <a:gd name="connsiteY15" fmla="*/ 1594030 h 2962327"/>
                <a:gd name="connsiteX16" fmla="*/ 802501 w 3028217"/>
                <a:gd name="connsiteY16" fmla="*/ 1583553 h 2962327"/>
                <a:gd name="connsiteX17" fmla="*/ 573901 w 3028217"/>
                <a:gd name="connsiteY17" fmla="*/ 1577838 h 2962327"/>
                <a:gd name="connsiteX18" fmla="*/ 592951 w 3028217"/>
                <a:gd name="connsiteY18" fmla="*/ 1589268 h 2962327"/>
                <a:gd name="connsiteX19" fmla="*/ 584379 w 3028217"/>
                <a:gd name="connsiteY19" fmla="*/ 1596888 h 2962327"/>
                <a:gd name="connsiteX20" fmla="*/ 565329 w 3028217"/>
                <a:gd name="connsiteY20" fmla="*/ 1587363 h 2962327"/>
                <a:gd name="connsiteX21" fmla="*/ 573901 w 3028217"/>
                <a:gd name="connsiteY21" fmla="*/ 1577838 h 2962327"/>
                <a:gd name="connsiteX22" fmla="*/ 698678 w 3028217"/>
                <a:gd name="connsiteY22" fmla="*/ 1550216 h 2962327"/>
                <a:gd name="connsiteX23" fmla="*/ 763448 w 3028217"/>
                <a:gd name="connsiteY23" fmla="*/ 1592126 h 2962327"/>
                <a:gd name="connsiteX24" fmla="*/ 678676 w 3028217"/>
                <a:gd name="connsiteY24" fmla="*/ 1592126 h 2962327"/>
                <a:gd name="connsiteX25" fmla="*/ 698678 w 3028217"/>
                <a:gd name="connsiteY25" fmla="*/ 1550216 h 2962327"/>
                <a:gd name="connsiteX26" fmla="*/ 492939 w 3028217"/>
                <a:gd name="connsiteY26" fmla="*/ 1460681 h 2962327"/>
                <a:gd name="connsiteX27" fmla="*/ 562471 w 3028217"/>
                <a:gd name="connsiteY27" fmla="*/ 1479731 h 2962327"/>
                <a:gd name="connsiteX28" fmla="*/ 646291 w 3028217"/>
                <a:gd name="connsiteY28" fmla="*/ 1537833 h 2962327"/>
                <a:gd name="connsiteX29" fmla="*/ 577711 w 3028217"/>
                <a:gd name="connsiteY29" fmla="*/ 1525451 h 2962327"/>
                <a:gd name="connsiteX30" fmla="*/ 527229 w 3028217"/>
                <a:gd name="connsiteY30" fmla="*/ 1487351 h 2962327"/>
                <a:gd name="connsiteX31" fmla="*/ 525032 w 3028217"/>
                <a:gd name="connsiteY31" fmla="*/ 1486533 h 2962327"/>
                <a:gd name="connsiteX32" fmla="*/ 527229 w 3028217"/>
                <a:gd name="connsiteY32" fmla="*/ 1488303 h 2962327"/>
                <a:gd name="connsiteX33" fmla="*/ 451029 w 3028217"/>
                <a:gd name="connsiteY33" fmla="*/ 1494971 h 2962327"/>
                <a:gd name="connsiteX34" fmla="*/ 492939 w 3028217"/>
                <a:gd name="connsiteY34" fmla="*/ 1460681 h 2962327"/>
                <a:gd name="connsiteX35" fmla="*/ 592475 w 3028217"/>
                <a:gd name="connsiteY35" fmla="*/ 1413889 h 2962327"/>
                <a:gd name="connsiteX36" fmla="*/ 596761 w 3028217"/>
                <a:gd name="connsiteY36" fmla="*/ 1414961 h 2962327"/>
                <a:gd name="connsiteX37" fmla="*/ 595809 w 3028217"/>
                <a:gd name="connsiteY37" fmla="*/ 1447346 h 2962327"/>
                <a:gd name="connsiteX38" fmla="*/ 588189 w 3028217"/>
                <a:gd name="connsiteY38" fmla="*/ 1414961 h 2962327"/>
                <a:gd name="connsiteX39" fmla="*/ 592475 w 3028217"/>
                <a:gd name="connsiteY39" fmla="*/ 1413889 h 2962327"/>
                <a:gd name="connsiteX40" fmla="*/ 2633206 w 3028217"/>
                <a:gd name="connsiteY40" fmla="*/ 1174931 h 2962327"/>
                <a:gd name="connsiteX41" fmla="*/ 2673211 w 3028217"/>
                <a:gd name="connsiteY41" fmla="*/ 1180646 h 2962327"/>
                <a:gd name="connsiteX42" fmla="*/ 2633206 w 3028217"/>
                <a:gd name="connsiteY42" fmla="*/ 1174931 h 2962327"/>
                <a:gd name="connsiteX43" fmla="*/ 2477948 w 3028217"/>
                <a:gd name="connsiteY43" fmla="*/ 1095873 h 2962327"/>
                <a:gd name="connsiteX44" fmla="*/ 2484616 w 3028217"/>
                <a:gd name="connsiteY44" fmla="*/ 1110160 h 2962327"/>
                <a:gd name="connsiteX45" fmla="*/ 2464613 w 3028217"/>
                <a:gd name="connsiteY45" fmla="*/ 1135878 h 2962327"/>
                <a:gd name="connsiteX46" fmla="*/ 2444611 w 3028217"/>
                <a:gd name="connsiteY46" fmla="*/ 1144450 h 2962327"/>
                <a:gd name="connsiteX47" fmla="*/ 2415083 w 3028217"/>
                <a:gd name="connsiteY47" fmla="*/ 1119685 h 2962327"/>
                <a:gd name="connsiteX48" fmla="*/ 2446516 w 3028217"/>
                <a:gd name="connsiteY48" fmla="*/ 1114923 h 2962327"/>
                <a:gd name="connsiteX49" fmla="*/ 2477948 w 3028217"/>
                <a:gd name="connsiteY49" fmla="*/ 1095873 h 2962327"/>
                <a:gd name="connsiteX50" fmla="*/ 2344599 w 3028217"/>
                <a:gd name="connsiteY50" fmla="*/ 1039676 h 2962327"/>
                <a:gd name="connsiteX51" fmla="*/ 2355076 w 3028217"/>
                <a:gd name="connsiteY51" fmla="*/ 1066346 h 2962327"/>
                <a:gd name="connsiteX52" fmla="*/ 2341741 w 3028217"/>
                <a:gd name="connsiteY52" fmla="*/ 1092063 h 2962327"/>
                <a:gd name="connsiteX53" fmla="*/ 2328406 w 3028217"/>
                <a:gd name="connsiteY53" fmla="*/ 1065393 h 2962327"/>
                <a:gd name="connsiteX54" fmla="*/ 2344599 w 3028217"/>
                <a:gd name="connsiteY54" fmla="*/ 1039676 h 2962327"/>
                <a:gd name="connsiteX55" fmla="*/ 699631 w 3028217"/>
                <a:gd name="connsiteY55" fmla="*/ 966334 h 2962327"/>
                <a:gd name="connsiteX56" fmla="*/ 616764 w 3028217"/>
                <a:gd name="connsiteY56" fmla="*/ 992051 h 2962327"/>
                <a:gd name="connsiteX57" fmla="*/ 699631 w 3028217"/>
                <a:gd name="connsiteY57" fmla="*/ 966334 h 2962327"/>
                <a:gd name="connsiteX58" fmla="*/ 2786559 w 3028217"/>
                <a:gd name="connsiteY58" fmla="*/ 938711 h 2962327"/>
                <a:gd name="connsiteX59" fmla="*/ 2814181 w 3028217"/>
                <a:gd name="connsiteY59" fmla="*/ 938711 h 2962327"/>
                <a:gd name="connsiteX60" fmla="*/ 2814181 w 3028217"/>
                <a:gd name="connsiteY60" fmla="*/ 945378 h 2962327"/>
                <a:gd name="connsiteX61" fmla="*/ 2786559 w 3028217"/>
                <a:gd name="connsiteY61" fmla="*/ 938711 h 2962327"/>
                <a:gd name="connsiteX62" fmla="*/ 737731 w 3028217"/>
                <a:gd name="connsiteY62" fmla="*/ 935019 h 2962327"/>
                <a:gd name="connsiteX63" fmla="*/ 702489 w 3028217"/>
                <a:gd name="connsiteY63" fmla="*/ 951093 h 2962327"/>
                <a:gd name="connsiteX64" fmla="*/ 770116 w 3028217"/>
                <a:gd name="connsiteY64" fmla="*/ 936805 h 2962327"/>
                <a:gd name="connsiteX65" fmla="*/ 737731 w 3028217"/>
                <a:gd name="connsiteY65" fmla="*/ 935019 h 2962327"/>
                <a:gd name="connsiteX66" fmla="*/ 619383 w 3028217"/>
                <a:gd name="connsiteY66" fmla="*/ 880251 h 2962327"/>
                <a:gd name="connsiteX67" fmla="*/ 608191 w 3028217"/>
                <a:gd name="connsiteY67" fmla="*/ 882513 h 2962327"/>
                <a:gd name="connsiteX68" fmla="*/ 541516 w 3028217"/>
                <a:gd name="connsiteY68" fmla="*/ 968238 h 2962327"/>
                <a:gd name="connsiteX69" fmla="*/ 558661 w 3028217"/>
                <a:gd name="connsiteY69" fmla="*/ 975858 h 2962327"/>
                <a:gd name="connsiteX70" fmla="*/ 578664 w 3028217"/>
                <a:gd name="connsiteY70" fmla="*/ 949188 h 2962327"/>
                <a:gd name="connsiteX71" fmla="*/ 623431 w 3028217"/>
                <a:gd name="connsiteY71" fmla="*/ 890133 h 2962327"/>
                <a:gd name="connsiteX72" fmla="*/ 619383 w 3028217"/>
                <a:gd name="connsiteY72" fmla="*/ 880251 h 2962327"/>
                <a:gd name="connsiteX73" fmla="*/ 659626 w 3028217"/>
                <a:gd name="connsiteY73" fmla="*/ 872036 h 2962327"/>
                <a:gd name="connsiteX74" fmla="*/ 647244 w 3028217"/>
                <a:gd name="connsiteY74" fmla="*/ 879656 h 2962327"/>
                <a:gd name="connsiteX75" fmla="*/ 657721 w 3028217"/>
                <a:gd name="connsiteY75" fmla="*/ 950141 h 2962327"/>
                <a:gd name="connsiteX76" fmla="*/ 683439 w 3028217"/>
                <a:gd name="connsiteY76" fmla="*/ 913946 h 2962327"/>
                <a:gd name="connsiteX77" fmla="*/ 711061 w 3028217"/>
                <a:gd name="connsiteY77" fmla="*/ 910136 h 2962327"/>
                <a:gd name="connsiteX78" fmla="*/ 709156 w 3028217"/>
                <a:gd name="connsiteY78" fmla="*/ 891086 h 2962327"/>
                <a:gd name="connsiteX79" fmla="*/ 659626 w 3028217"/>
                <a:gd name="connsiteY79" fmla="*/ 872036 h 2962327"/>
                <a:gd name="connsiteX80" fmla="*/ 620410 w 3028217"/>
                <a:gd name="connsiteY80" fmla="*/ 803828 h 2962327"/>
                <a:gd name="connsiteX81" fmla="*/ 603429 w 3028217"/>
                <a:gd name="connsiteY81" fmla="*/ 807266 h 2962327"/>
                <a:gd name="connsiteX82" fmla="*/ 532944 w 3028217"/>
                <a:gd name="connsiteY82" fmla="*/ 841556 h 2962327"/>
                <a:gd name="connsiteX83" fmla="*/ 541516 w 3028217"/>
                <a:gd name="connsiteY83" fmla="*/ 855843 h 2962327"/>
                <a:gd name="connsiteX84" fmla="*/ 602476 w 3028217"/>
                <a:gd name="connsiteY84" fmla="*/ 859653 h 2962327"/>
                <a:gd name="connsiteX85" fmla="*/ 652959 w 3028217"/>
                <a:gd name="connsiteY85" fmla="*/ 835841 h 2962327"/>
                <a:gd name="connsiteX86" fmla="*/ 620410 w 3028217"/>
                <a:gd name="connsiteY86" fmla="*/ 803828 h 2962327"/>
                <a:gd name="connsiteX87" fmla="*/ 2051228 w 3028217"/>
                <a:gd name="connsiteY87" fmla="*/ 690108 h 2962327"/>
                <a:gd name="connsiteX88" fmla="*/ 2074088 w 3028217"/>
                <a:gd name="connsiteY88" fmla="*/ 722493 h 2962327"/>
                <a:gd name="connsiteX89" fmla="*/ 2021701 w 3028217"/>
                <a:gd name="connsiteY89" fmla="*/ 782500 h 2962327"/>
                <a:gd name="connsiteX90" fmla="*/ 2000746 w 3028217"/>
                <a:gd name="connsiteY90" fmla="*/ 772023 h 2962327"/>
                <a:gd name="connsiteX91" fmla="*/ 2036941 w 3028217"/>
                <a:gd name="connsiteY91" fmla="*/ 698680 h 2962327"/>
                <a:gd name="connsiteX92" fmla="*/ 2051228 w 3028217"/>
                <a:gd name="connsiteY92" fmla="*/ 690108 h 2962327"/>
                <a:gd name="connsiteX93" fmla="*/ 2111236 w 3028217"/>
                <a:gd name="connsiteY93" fmla="*/ 608669 h 2962327"/>
                <a:gd name="connsiteX94" fmla="*/ 2113141 w 3028217"/>
                <a:gd name="connsiteY94" fmla="*/ 623433 h 2962327"/>
                <a:gd name="connsiteX95" fmla="*/ 2111236 w 3028217"/>
                <a:gd name="connsiteY95" fmla="*/ 626290 h 2962327"/>
                <a:gd name="connsiteX96" fmla="*/ 2159814 w 3028217"/>
                <a:gd name="connsiteY96" fmla="*/ 711063 h 2962327"/>
                <a:gd name="connsiteX97" fmla="*/ 2199819 w 3028217"/>
                <a:gd name="connsiteY97" fmla="*/ 758688 h 2962327"/>
                <a:gd name="connsiteX98" fmla="*/ 2176959 w 3028217"/>
                <a:gd name="connsiteY98" fmla="*/ 800598 h 2962327"/>
                <a:gd name="connsiteX99" fmla="*/ 2092186 w 3028217"/>
                <a:gd name="connsiteY99" fmla="*/ 814885 h 2962327"/>
                <a:gd name="connsiteX100" fmla="*/ 2092186 w 3028217"/>
                <a:gd name="connsiteY100" fmla="*/ 777738 h 2962327"/>
                <a:gd name="connsiteX101" fmla="*/ 2111236 w 3028217"/>
                <a:gd name="connsiteY101" fmla="*/ 740590 h 2962327"/>
                <a:gd name="connsiteX102" fmla="*/ 2110284 w 3028217"/>
                <a:gd name="connsiteY102" fmla="*/ 710110 h 2962327"/>
                <a:gd name="connsiteX103" fmla="*/ 2076946 w 3028217"/>
                <a:gd name="connsiteY103" fmla="*/ 669153 h 2962327"/>
                <a:gd name="connsiteX104" fmla="*/ 2097901 w 3028217"/>
                <a:gd name="connsiteY104" fmla="*/ 611050 h 2962327"/>
                <a:gd name="connsiteX105" fmla="*/ 2111236 w 3028217"/>
                <a:gd name="connsiteY105" fmla="*/ 608669 h 2962327"/>
                <a:gd name="connsiteX106" fmla="*/ 927279 w 3028217"/>
                <a:gd name="connsiteY106" fmla="*/ 479605 h 2962327"/>
                <a:gd name="connsiteX107" fmla="*/ 933946 w 3028217"/>
                <a:gd name="connsiteY107" fmla="*/ 486273 h 2962327"/>
                <a:gd name="connsiteX108" fmla="*/ 929184 w 3028217"/>
                <a:gd name="connsiteY108" fmla="*/ 493893 h 2962327"/>
                <a:gd name="connsiteX109" fmla="*/ 919659 w 3028217"/>
                <a:gd name="connsiteY109" fmla="*/ 488178 h 2962327"/>
                <a:gd name="connsiteX110" fmla="*/ 927279 w 3028217"/>
                <a:gd name="connsiteY110" fmla="*/ 479605 h 2962327"/>
                <a:gd name="connsiteX111" fmla="*/ 1938089 w 3028217"/>
                <a:gd name="connsiteY111" fmla="*/ 417931 h 2962327"/>
                <a:gd name="connsiteX112" fmla="*/ 1959789 w 3028217"/>
                <a:gd name="connsiteY112" fmla="*/ 441505 h 2962327"/>
                <a:gd name="connsiteX113" fmla="*/ 1940739 w 3028217"/>
                <a:gd name="connsiteY113" fmla="*/ 466270 h 2962327"/>
                <a:gd name="connsiteX114" fmla="*/ 1842631 w 3028217"/>
                <a:gd name="connsiteY114" fmla="*/ 480558 h 2962327"/>
                <a:gd name="connsiteX115" fmla="*/ 1832154 w 3028217"/>
                <a:gd name="connsiteY115" fmla="*/ 458650 h 2962327"/>
                <a:gd name="connsiteX116" fmla="*/ 1833106 w 3028217"/>
                <a:gd name="connsiteY116" fmla="*/ 431980 h 2962327"/>
                <a:gd name="connsiteX117" fmla="*/ 1845489 w 3028217"/>
                <a:gd name="connsiteY117" fmla="*/ 423408 h 2962327"/>
                <a:gd name="connsiteX118" fmla="*/ 1857871 w 3028217"/>
                <a:gd name="connsiteY118" fmla="*/ 432933 h 2962327"/>
                <a:gd name="connsiteX119" fmla="*/ 1926451 w 3028217"/>
                <a:gd name="connsiteY119" fmla="*/ 418645 h 2962327"/>
                <a:gd name="connsiteX120" fmla="*/ 1938089 w 3028217"/>
                <a:gd name="connsiteY120" fmla="*/ 417931 h 2962327"/>
                <a:gd name="connsiteX121" fmla="*/ 904419 w 3028217"/>
                <a:gd name="connsiteY121" fmla="*/ 389118 h 2962327"/>
                <a:gd name="connsiteX122" fmla="*/ 938709 w 3028217"/>
                <a:gd name="connsiteY122" fmla="*/ 433886 h 2962327"/>
                <a:gd name="connsiteX123" fmla="*/ 942519 w 3028217"/>
                <a:gd name="connsiteY123" fmla="*/ 446268 h 2962327"/>
                <a:gd name="connsiteX124" fmla="*/ 931089 w 3028217"/>
                <a:gd name="connsiteY124" fmla="*/ 449125 h 2962327"/>
                <a:gd name="connsiteX125" fmla="*/ 878701 w 3028217"/>
                <a:gd name="connsiteY125" fmla="*/ 449125 h 2962327"/>
                <a:gd name="connsiteX126" fmla="*/ 856794 w 3028217"/>
                <a:gd name="connsiteY126" fmla="*/ 443411 h 2962327"/>
                <a:gd name="connsiteX127" fmla="*/ 867271 w 3028217"/>
                <a:gd name="connsiteY127" fmla="*/ 412930 h 2962327"/>
                <a:gd name="connsiteX128" fmla="*/ 904419 w 3028217"/>
                <a:gd name="connsiteY128" fmla="*/ 389118 h 2962327"/>
                <a:gd name="connsiteX129" fmla="*/ 1062534 w 3028217"/>
                <a:gd name="connsiteY129" fmla="*/ 340541 h 2962327"/>
                <a:gd name="connsiteX130" fmla="*/ 1083489 w 3028217"/>
                <a:gd name="connsiteY130" fmla="*/ 353876 h 2962327"/>
                <a:gd name="connsiteX131" fmla="*/ 1053961 w 3028217"/>
                <a:gd name="connsiteY131" fmla="*/ 360543 h 2962327"/>
                <a:gd name="connsiteX132" fmla="*/ 1062534 w 3028217"/>
                <a:gd name="connsiteY132" fmla="*/ 340541 h 2962327"/>
                <a:gd name="connsiteX133" fmla="*/ 2471113 w 3028217"/>
                <a:gd name="connsiteY133" fmla="*/ 336025 h 2962327"/>
                <a:gd name="connsiteX134" fmla="*/ 2521763 w 3028217"/>
                <a:gd name="connsiteY134" fmla="*/ 370068 h 2962327"/>
                <a:gd name="connsiteX135" fmla="*/ 2848471 w 3028217"/>
                <a:gd name="connsiteY135" fmla="*/ 785358 h 2962327"/>
                <a:gd name="connsiteX136" fmla="*/ 2920861 w 3028217"/>
                <a:gd name="connsiteY136" fmla="*/ 940616 h 2962327"/>
                <a:gd name="connsiteX137" fmla="*/ 2926576 w 3028217"/>
                <a:gd name="connsiteY137" fmla="*/ 977763 h 2962327"/>
                <a:gd name="connsiteX138" fmla="*/ 2847518 w 3028217"/>
                <a:gd name="connsiteY138" fmla="*/ 938711 h 2962327"/>
                <a:gd name="connsiteX139" fmla="*/ 2864663 w 3028217"/>
                <a:gd name="connsiteY139" fmla="*/ 890133 h 2962327"/>
                <a:gd name="connsiteX140" fmla="*/ 2810371 w 3028217"/>
                <a:gd name="connsiteY140" fmla="*/ 908231 h 2962327"/>
                <a:gd name="connsiteX141" fmla="*/ 2757031 w 3028217"/>
                <a:gd name="connsiteY141" fmla="*/ 904421 h 2962327"/>
                <a:gd name="connsiteX142" fmla="*/ 2728456 w 3028217"/>
                <a:gd name="connsiteY142" fmla="*/ 916803 h 2962327"/>
                <a:gd name="connsiteX143" fmla="*/ 2707501 w 3028217"/>
                <a:gd name="connsiteY143" fmla="*/ 971096 h 2962327"/>
                <a:gd name="connsiteX144" fmla="*/ 2706548 w 3028217"/>
                <a:gd name="connsiteY144" fmla="*/ 1011101 h 2962327"/>
                <a:gd name="connsiteX145" fmla="*/ 2712263 w 3028217"/>
                <a:gd name="connsiteY145" fmla="*/ 1044438 h 2962327"/>
                <a:gd name="connsiteX146" fmla="*/ 2750438 w 3028217"/>
                <a:gd name="connsiteY146" fmla="*/ 1026892 h 2962327"/>
                <a:gd name="connsiteX147" fmla="*/ 2757317 w 3028217"/>
                <a:gd name="connsiteY147" fmla="*/ 1029909 h 2962327"/>
                <a:gd name="connsiteX148" fmla="*/ 2760842 w 3028217"/>
                <a:gd name="connsiteY148" fmla="*/ 1028246 h 2962327"/>
                <a:gd name="connsiteX149" fmla="*/ 2785607 w 3028217"/>
                <a:gd name="connsiteY149" fmla="*/ 1010148 h 2962327"/>
                <a:gd name="connsiteX150" fmla="*/ 2804538 w 3028217"/>
                <a:gd name="connsiteY150" fmla="*/ 1006457 h 2962327"/>
                <a:gd name="connsiteX151" fmla="*/ 2822755 w 3028217"/>
                <a:gd name="connsiteY151" fmla="*/ 1009196 h 2962327"/>
                <a:gd name="connsiteX152" fmla="*/ 2938959 w 3028217"/>
                <a:gd name="connsiteY152" fmla="*/ 1031103 h 2962327"/>
                <a:gd name="connsiteX153" fmla="*/ 2959915 w 3028217"/>
                <a:gd name="connsiteY153" fmla="*/ 1058726 h 2962327"/>
                <a:gd name="connsiteX154" fmla="*/ 3021827 w 3028217"/>
                <a:gd name="connsiteY154" fmla="*/ 1368288 h 2962327"/>
                <a:gd name="connsiteX155" fmla="*/ 3027542 w 3028217"/>
                <a:gd name="connsiteY155" fmla="*/ 1562598 h 2962327"/>
                <a:gd name="connsiteX156" fmla="*/ 3020874 w 3028217"/>
                <a:gd name="connsiteY156" fmla="*/ 1594983 h 2962327"/>
                <a:gd name="connsiteX157" fmla="*/ 2958009 w 3028217"/>
                <a:gd name="connsiteY157" fmla="*/ 1512116 h 2962327"/>
                <a:gd name="connsiteX158" fmla="*/ 2918005 w 3028217"/>
                <a:gd name="connsiteY158" fmla="*/ 1446393 h 2962327"/>
                <a:gd name="connsiteX159" fmla="*/ 2860855 w 3028217"/>
                <a:gd name="connsiteY159" fmla="*/ 1371146 h 2962327"/>
                <a:gd name="connsiteX160" fmla="*/ 2831327 w 3028217"/>
                <a:gd name="connsiteY160" fmla="*/ 1343523 h 2962327"/>
                <a:gd name="connsiteX161" fmla="*/ 2856092 w 3028217"/>
                <a:gd name="connsiteY161" fmla="*/ 1380671 h 2962327"/>
                <a:gd name="connsiteX162" fmla="*/ 2930387 w 3028217"/>
                <a:gd name="connsiteY162" fmla="*/ 1514021 h 2962327"/>
                <a:gd name="connsiteX163" fmla="*/ 2939912 w 3028217"/>
                <a:gd name="connsiteY163" fmla="*/ 1546406 h 2962327"/>
                <a:gd name="connsiteX164" fmla="*/ 2962772 w 3028217"/>
                <a:gd name="connsiteY164" fmla="*/ 1597841 h 2962327"/>
                <a:gd name="connsiteX165" fmla="*/ 2999919 w 3028217"/>
                <a:gd name="connsiteY165" fmla="*/ 1683566 h 2962327"/>
                <a:gd name="connsiteX166" fmla="*/ 3012302 w 3028217"/>
                <a:gd name="connsiteY166" fmla="*/ 1740716 h 2962327"/>
                <a:gd name="connsiteX167" fmla="*/ 2886572 w 3028217"/>
                <a:gd name="connsiteY167" fmla="*/ 2158864 h 2962327"/>
                <a:gd name="connsiteX168" fmla="*/ 2841805 w 3028217"/>
                <a:gd name="connsiteY168" fmla="*/ 2246493 h 2962327"/>
                <a:gd name="connsiteX169" fmla="*/ 2821802 w 3028217"/>
                <a:gd name="connsiteY169" fmla="*/ 2266496 h 2962327"/>
                <a:gd name="connsiteX170" fmla="*/ 2808467 w 3028217"/>
                <a:gd name="connsiteY170" fmla="*/ 2240778 h 2962327"/>
                <a:gd name="connsiteX171" fmla="*/ 2785607 w 3028217"/>
                <a:gd name="connsiteY171" fmla="*/ 2172198 h 2962327"/>
                <a:gd name="connsiteX172" fmla="*/ 2805609 w 3028217"/>
                <a:gd name="connsiteY172" fmla="*/ 2234111 h 2962327"/>
                <a:gd name="connsiteX173" fmla="*/ 2821802 w 3028217"/>
                <a:gd name="connsiteY173" fmla="*/ 2273164 h 2962327"/>
                <a:gd name="connsiteX174" fmla="*/ 2708455 w 3028217"/>
                <a:gd name="connsiteY174" fmla="*/ 2451281 h 2962327"/>
                <a:gd name="connsiteX175" fmla="*/ 2551292 w 3028217"/>
                <a:gd name="connsiteY175" fmla="*/ 2622731 h 2962327"/>
                <a:gd name="connsiteX176" fmla="*/ 2476997 w 3028217"/>
                <a:gd name="connsiteY176" fmla="*/ 2687501 h 2962327"/>
                <a:gd name="connsiteX177" fmla="*/ 2463662 w 3028217"/>
                <a:gd name="connsiteY177" fmla="*/ 2655116 h 2962327"/>
                <a:gd name="connsiteX178" fmla="*/ 2425562 w 3028217"/>
                <a:gd name="connsiteY178" fmla="*/ 2533196 h 2962327"/>
                <a:gd name="connsiteX179" fmla="*/ 2439849 w 3028217"/>
                <a:gd name="connsiteY179" fmla="*/ 2375081 h 2962327"/>
                <a:gd name="connsiteX180" fmla="*/ 2449374 w 3028217"/>
                <a:gd name="connsiteY180" fmla="*/ 2301739 h 2962327"/>
                <a:gd name="connsiteX181" fmla="*/ 2430324 w 3028217"/>
                <a:gd name="connsiteY181" fmla="*/ 2210298 h 2962327"/>
                <a:gd name="connsiteX182" fmla="*/ 2396987 w 3028217"/>
                <a:gd name="connsiteY182" fmla="*/ 2144576 h 2962327"/>
                <a:gd name="connsiteX183" fmla="*/ 2370317 w 3028217"/>
                <a:gd name="connsiteY183" fmla="*/ 2012178 h 2962327"/>
                <a:gd name="connsiteX184" fmla="*/ 2374127 w 3028217"/>
                <a:gd name="connsiteY184" fmla="*/ 1992176 h 2962327"/>
                <a:gd name="connsiteX185" fmla="*/ 2319834 w 3028217"/>
                <a:gd name="connsiteY185" fmla="*/ 1944551 h 2962327"/>
                <a:gd name="connsiteX186" fmla="*/ 2282687 w 3028217"/>
                <a:gd name="connsiteY186" fmla="*/ 1931216 h 2962327"/>
                <a:gd name="connsiteX187" fmla="*/ 2200772 w 3028217"/>
                <a:gd name="connsiteY187" fmla="*/ 1905498 h 2962327"/>
                <a:gd name="connsiteX188" fmla="*/ 2157909 w 3028217"/>
                <a:gd name="connsiteY188" fmla="*/ 1926453 h 2962327"/>
                <a:gd name="connsiteX189" fmla="*/ 2106474 w 3028217"/>
                <a:gd name="connsiteY189" fmla="*/ 1931216 h 2962327"/>
                <a:gd name="connsiteX190" fmla="*/ 2040752 w 3028217"/>
                <a:gd name="connsiteY190" fmla="*/ 1937883 h 2962327"/>
                <a:gd name="connsiteX191" fmla="*/ 1974077 w 3028217"/>
                <a:gd name="connsiteY191" fmla="*/ 1924548 h 2962327"/>
                <a:gd name="connsiteX192" fmla="*/ 1919784 w 3028217"/>
                <a:gd name="connsiteY192" fmla="*/ 1877876 h 2962327"/>
                <a:gd name="connsiteX193" fmla="*/ 1896924 w 3028217"/>
                <a:gd name="connsiteY193" fmla="*/ 1849301 h 2962327"/>
                <a:gd name="connsiteX194" fmla="*/ 1839774 w 3028217"/>
                <a:gd name="connsiteY194" fmla="*/ 1762623 h 2962327"/>
                <a:gd name="connsiteX195" fmla="*/ 1822629 w 3028217"/>
                <a:gd name="connsiteY195" fmla="*/ 1676898 h 2962327"/>
                <a:gd name="connsiteX196" fmla="*/ 1829297 w 3028217"/>
                <a:gd name="connsiteY196" fmla="*/ 1537833 h 2962327"/>
                <a:gd name="connsiteX197" fmla="*/ 1828344 w 3028217"/>
                <a:gd name="connsiteY197" fmla="*/ 1514973 h 2962327"/>
                <a:gd name="connsiteX198" fmla="*/ 1909307 w 3028217"/>
                <a:gd name="connsiteY198" fmla="*/ 1373051 h 2962327"/>
                <a:gd name="connsiteX199" fmla="*/ 1929309 w 3028217"/>
                <a:gd name="connsiteY199" fmla="*/ 1361621 h 2962327"/>
                <a:gd name="connsiteX200" fmla="*/ 1977887 w 3028217"/>
                <a:gd name="connsiteY200" fmla="*/ 1293041 h 2962327"/>
                <a:gd name="connsiteX201" fmla="*/ 2019797 w 3028217"/>
                <a:gd name="connsiteY201" fmla="*/ 1227318 h 2962327"/>
                <a:gd name="connsiteX202" fmla="*/ 2051229 w 3028217"/>
                <a:gd name="connsiteY202" fmla="*/ 1178741 h 2962327"/>
                <a:gd name="connsiteX203" fmla="*/ 2083614 w 3028217"/>
                <a:gd name="connsiteY203" fmla="*/ 1172073 h 2962327"/>
                <a:gd name="connsiteX204" fmla="*/ 2161719 w 3028217"/>
                <a:gd name="connsiteY204" fmla="*/ 1162548 h 2962327"/>
                <a:gd name="connsiteX205" fmla="*/ 2266494 w 3028217"/>
                <a:gd name="connsiteY205" fmla="*/ 1136831 h 2962327"/>
                <a:gd name="connsiteX206" fmla="*/ 2331264 w 3028217"/>
                <a:gd name="connsiteY206" fmla="*/ 1133021 h 2962327"/>
                <a:gd name="connsiteX207" fmla="*/ 2387462 w 3028217"/>
                <a:gd name="connsiteY207" fmla="*/ 1197791 h 2962327"/>
                <a:gd name="connsiteX208" fmla="*/ 2400797 w 3028217"/>
                <a:gd name="connsiteY208" fmla="*/ 1229223 h 2962327"/>
                <a:gd name="connsiteX209" fmla="*/ 2517002 w 3028217"/>
                <a:gd name="connsiteY209" fmla="*/ 1283516 h 2962327"/>
                <a:gd name="connsiteX210" fmla="*/ 2556055 w 3028217"/>
                <a:gd name="connsiteY210" fmla="*/ 1266371 h 2962327"/>
                <a:gd name="connsiteX211" fmla="*/ 2617967 w 3028217"/>
                <a:gd name="connsiteY211" fmla="*/ 1241606 h 2962327"/>
                <a:gd name="connsiteX212" fmla="*/ 2701787 w 3028217"/>
                <a:gd name="connsiteY212" fmla="*/ 1271133 h 2962327"/>
                <a:gd name="connsiteX213" fmla="*/ 2823707 w 3028217"/>
                <a:gd name="connsiteY213" fmla="*/ 1270181 h 2962327"/>
                <a:gd name="connsiteX214" fmla="*/ 2842757 w 3028217"/>
                <a:gd name="connsiteY214" fmla="*/ 1253988 h 2962327"/>
                <a:gd name="connsiteX215" fmla="*/ 2857997 w 3028217"/>
                <a:gd name="connsiteY215" fmla="*/ 1191123 h 2962327"/>
                <a:gd name="connsiteX216" fmla="*/ 2824659 w 3028217"/>
                <a:gd name="connsiteY216" fmla="*/ 1163501 h 2962327"/>
                <a:gd name="connsiteX217" fmla="*/ 2781797 w 3028217"/>
                <a:gd name="connsiteY217" fmla="*/ 1153023 h 2962327"/>
                <a:gd name="connsiteX218" fmla="*/ 2778142 w 3028217"/>
                <a:gd name="connsiteY218" fmla="*/ 1149005 h 2962327"/>
                <a:gd name="connsiteX219" fmla="*/ 2758579 w 3028217"/>
                <a:gd name="connsiteY219" fmla="*/ 1157637 h 2962327"/>
                <a:gd name="connsiteX220" fmla="*/ 2684641 w 3028217"/>
                <a:gd name="connsiteY220" fmla="*/ 1122543 h 2962327"/>
                <a:gd name="connsiteX221" fmla="*/ 2664638 w 3028217"/>
                <a:gd name="connsiteY221" fmla="*/ 1083491 h 2962327"/>
                <a:gd name="connsiteX222" fmla="*/ 2646541 w 3028217"/>
                <a:gd name="connsiteY222" fmla="*/ 1054916 h 2962327"/>
                <a:gd name="connsiteX223" fmla="*/ 2610346 w 3028217"/>
                <a:gd name="connsiteY223" fmla="*/ 1080633 h 2962327"/>
                <a:gd name="connsiteX224" fmla="*/ 2609202 w 3028217"/>
                <a:gd name="connsiteY224" fmla="*/ 1082346 h 2962327"/>
                <a:gd name="connsiteX225" fmla="*/ 2613204 w 3028217"/>
                <a:gd name="connsiteY225" fmla="*/ 1086348 h 2962327"/>
                <a:gd name="connsiteX226" fmla="*/ 2632254 w 3028217"/>
                <a:gd name="connsiteY226" fmla="*/ 1108255 h 2962327"/>
                <a:gd name="connsiteX227" fmla="*/ 2609394 w 3028217"/>
                <a:gd name="connsiteY227" fmla="*/ 1145403 h 2962327"/>
                <a:gd name="connsiteX228" fmla="*/ 2584629 w 3028217"/>
                <a:gd name="connsiteY228" fmla="*/ 1132068 h 2962327"/>
                <a:gd name="connsiteX229" fmla="*/ 2566055 w 3028217"/>
                <a:gd name="connsiteY229" fmla="*/ 1095397 h 2962327"/>
                <a:gd name="connsiteX230" fmla="*/ 2558490 w 3028217"/>
                <a:gd name="connsiteY230" fmla="*/ 1083461 h 2962327"/>
                <a:gd name="connsiteX231" fmla="*/ 2545576 w 3028217"/>
                <a:gd name="connsiteY231" fmla="*/ 1071108 h 2962327"/>
                <a:gd name="connsiteX232" fmla="*/ 2536051 w 3028217"/>
                <a:gd name="connsiteY232" fmla="*/ 1061583 h 2962327"/>
                <a:gd name="connsiteX233" fmla="*/ 2429371 w 3028217"/>
                <a:gd name="connsiteY233" fmla="*/ 952046 h 2962327"/>
                <a:gd name="connsiteX234" fmla="*/ 2417941 w 3028217"/>
                <a:gd name="connsiteY234" fmla="*/ 944426 h 2962327"/>
                <a:gd name="connsiteX235" fmla="*/ 2407463 w 3028217"/>
                <a:gd name="connsiteY235" fmla="*/ 947283 h 2962327"/>
                <a:gd name="connsiteX236" fmla="*/ 2469376 w 3028217"/>
                <a:gd name="connsiteY236" fmla="*/ 1014911 h 2962327"/>
                <a:gd name="connsiteX237" fmla="*/ 2509381 w 3028217"/>
                <a:gd name="connsiteY237" fmla="*/ 1044438 h 2962327"/>
                <a:gd name="connsiteX238" fmla="*/ 2504618 w 3028217"/>
                <a:gd name="connsiteY238" fmla="*/ 1057773 h 2962327"/>
                <a:gd name="connsiteX239" fmla="*/ 2488426 w 3028217"/>
                <a:gd name="connsiteY239" fmla="*/ 1077776 h 2962327"/>
                <a:gd name="connsiteX240" fmla="*/ 2476996 w 3028217"/>
                <a:gd name="connsiteY240" fmla="*/ 1084443 h 2962327"/>
                <a:gd name="connsiteX241" fmla="*/ 2356028 w 3028217"/>
                <a:gd name="connsiteY241" fmla="*/ 985383 h 2962327"/>
                <a:gd name="connsiteX242" fmla="*/ 2317928 w 3028217"/>
                <a:gd name="connsiteY242" fmla="*/ 978716 h 2962327"/>
                <a:gd name="connsiteX243" fmla="*/ 2295068 w 3028217"/>
                <a:gd name="connsiteY243" fmla="*/ 993003 h 2962327"/>
                <a:gd name="connsiteX244" fmla="*/ 2196008 w 3028217"/>
                <a:gd name="connsiteY244" fmla="*/ 1057773 h 2962327"/>
                <a:gd name="connsiteX245" fmla="*/ 2181721 w 3028217"/>
                <a:gd name="connsiteY245" fmla="*/ 1087301 h 2962327"/>
                <a:gd name="connsiteX246" fmla="*/ 2105521 w 3028217"/>
                <a:gd name="connsiteY246" fmla="*/ 1157786 h 2962327"/>
                <a:gd name="connsiteX247" fmla="*/ 2053133 w 3028217"/>
                <a:gd name="connsiteY247" fmla="*/ 1155881 h 2962327"/>
                <a:gd name="connsiteX248" fmla="*/ 2036941 w 3028217"/>
                <a:gd name="connsiteY248" fmla="*/ 1136831 h 2962327"/>
                <a:gd name="connsiteX249" fmla="*/ 2008366 w 3028217"/>
                <a:gd name="connsiteY249" fmla="*/ 1131116 h 2962327"/>
                <a:gd name="connsiteX250" fmla="*/ 2001698 w 3028217"/>
                <a:gd name="connsiteY250" fmla="*/ 1074918 h 2962327"/>
                <a:gd name="connsiteX251" fmla="*/ 2008366 w 3028217"/>
                <a:gd name="connsiteY251" fmla="*/ 1001576 h 2962327"/>
                <a:gd name="connsiteX252" fmla="*/ 2035988 w 3028217"/>
                <a:gd name="connsiteY252" fmla="*/ 977763 h 2962327"/>
                <a:gd name="connsiteX253" fmla="*/ 2107426 w 3028217"/>
                <a:gd name="connsiteY253" fmla="*/ 983478 h 2962327"/>
                <a:gd name="connsiteX254" fmla="*/ 2148383 w 3028217"/>
                <a:gd name="connsiteY254" fmla="*/ 975858 h 2962327"/>
                <a:gd name="connsiteX255" fmla="*/ 2150288 w 3028217"/>
                <a:gd name="connsiteY255" fmla="*/ 913946 h 2962327"/>
                <a:gd name="connsiteX256" fmla="*/ 2112188 w 3028217"/>
                <a:gd name="connsiteY256" fmla="*/ 876798 h 2962327"/>
                <a:gd name="connsiteX257" fmla="*/ 2096948 w 3028217"/>
                <a:gd name="connsiteY257" fmla="*/ 862511 h 2962327"/>
                <a:gd name="connsiteX258" fmla="*/ 2118856 w 3028217"/>
                <a:gd name="connsiteY258" fmla="*/ 849176 h 2962327"/>
                <a:gd name="connsiteX259" fmla="*/ 2206486 w 3028217"/>
                <a:gd name="connsiteY259" fmla="*/ 810123 h 2962327"/>
                <a:gd name="connsiteX260" fmla="*/ 2308403 w 3028217"/>
                <a:gd name="connsiteY260" fmla="*/ 731066 h 2962327"/>
                <a:gd name="connsiteX261" fmla="*/ 2321738 w 3028217"/>
                <a:gd name="connsiteY261" fmla="*/ 708206 h 2962327"/>
                <a:gd name="connsiteX262" fmla="*/ 2311261 w 3028217"/>
                <a:gd name="connsiteY262" fmla="*/ 679631 h 2962327"/>
                <a:gd name="connsiteX263" fmla="*/ 2320786 w 3028217"/>
                <a:gd name="connsiteY263" fmla="*/ 643436 h 2962327"/>
                <a:gd name="connsiteX264" fmla="*/ 2338883 w 3028217"/>
                <a:gd name="connsiteY264" fmla="*/ 638673 h 2962327"/>
                <a:gd name="connsiteX265" fmla="*/ 2343646 w 3028217"/>
                <a:gd name="connsiteY265" fmla="*/ 675821 h 2962327"/>
                <a:gd name="connsiteX266" fmla="*/ 2348408 w 3028217"/>
                <a:gd name="connsiteY266" fmla="*/ 699633 h 2962327"/>
                <a:gd name="connsiteX267" fmla="*/ 2376031 w 3028217"/>
                <a:gd name="connsiteY267" fmla="*/ 706301 h 2962327"/>
                <a:gd name="connsiteX268" fmla="*/ 2385556 w 3028217"/>
                <a:gd name="connsiteY268" fmla="*/ 704396 h 2962327"/>
                <a:gd name="connsiteX269" fmla="*/ 2454136 w 3028217"/>
                <a:gd name="connsiteY269" fmla="*/ 698681 h 2962327"/>
                <a:gd name="connsiteX270" fmla="*/ 2476996 w 3028217"/>
                <a:gd name="connsiteY270" fmla="*/ 692013 h 2962327"/>
                <a:gd name="connsiteX271" fmla="*/ 2517953 w 3028217"/>
                <a:gd name="connsiteY271" fmla="*/ 648198 h 2962327"/>
                <a:gd name="connsiteX272" fmla="*/ 2563673 w 3028217"/>
                <a:gd name="connsiteY272" fmla="*/ 626291 h 2962327"/>
                <a:gd name="connsiteX273" fmla="*/ 2554148 w 3028217"/>
                <a:gd name="connsiteY273" fmla="*/ 585333 h 2962327"/>
                <a:gd name="connsiteX274" fmla="*/ 2572928 w 3028217"/>
                <a:gd name="connsiteY274" fmla="*/ 573708 h 2962327"/>
                <a:gd name="connsiteX275" fmla="*/ 2586098 w 3028217"/>
                <a:gd name="connsiteY275" fmla="*/ 571735 h 2962327"/>
                <a:gd name="connsiteX276" fmla="*/ 2586726 w 3028217"/>
                <a:gd name="connsiteY276" fmla="*/ 571671 h 2962327"/>
                <a:gd name="connsiteX277" fmla="*/ 2624633 w 3028217"/>
                <a:gd name="connsiteY277" fmla="*/ 568188 h 2962327"/>
                <a:gd name="connsiteX278" fmla="*/ 2630348 w 3028217"/>
                <a:gd name="connsiteY278" fmla="*/ 563426 h 2962327"/>
                <a:gd name="connsiteX279" fmla="*/ 2633206 w 3028217"/>
                <a:gd name="connsiteY279" fmla="*/ 563426 h 2962327"/>
                <a:gd name="connsiteX280" fmla="*/ 2626538 w 3028217"/>
                <a:gd name="connsiteY280" fmla="*/ 563426 h 2962327"/>
                <a:gd name="connsiteX281" fmla="*/ 2593082 w 3028217"/>
                <a:gd name="connsiteY281" fmla="*/ 570689 h 2962327"/>
                <a:gd name="connsiteX282" fmla="*/ 2586098 w 3028217"/>
                <a:gd name="connsiteY282" fmla="*/ 571735 h 2962327"/>
                <a:gd name="connsiteX283" fmla="*/ 2574151 w 3028217"/>
                <a:gd name="connsiteY283" fmla="*/ 572951 h 2962327"/>
                <a:gd name="connsiteX284" fmla="*/ 2572928 w 3028217"/>
                <a:gd name="connsiteY284" fmla="*/ 573708 h 2962327"/>
                <a:gd name="connsiteX285" fmla="*/ 2558911 w 3028217"/>
                <a:gd name="connsiteY285" fmla="*/ 575808 h 2962327"/>
                <a:gd name="connsiteX286" fmla="*/ 2506523 w 3028217"/>
                <a:gd name="connsiteY286" fmla="*/ 541518 h 2962327"/>
                <a:gd name="connsiteX287" fmla="*/ 2512238 w 3028217"/>
                <a:gd name="connsiteY287" fmla="*/ 480558 h 2962327"/>
                <a:gd name="connsiteX288" fmla="*/ 2533193 w 3028217"/>
                <a:gd name="connsiteY288" fmla="*/ 458651 h 2962327"/>
                <a:gd name="connsiteX289" fmla="*/ 2534146 w 3028217"/>
                <a:gd name="connsiteY289" fmla="*/ 440553 h 2962327"/>
                <a:gd name="connsiteX290" fmla="*/ 2513191 w 3028217"/>
                <a:gd name="connsiteY290" fmla="*/ 445316 h 2962327"/>
                <a:gd name="connsiteX291" fmla="*/ 2464613 w 3028217"/>
                <a:gd name="connsiteY291" fmla="*/ 509133 h 2962327"/>
                <a:gd name="connsiteX292" fmla="*/ 2467471 w 3028217"/>
                <a:gd name="connsiteY292" fmla="*/ 551996 h 2962327"/>
                <a:gd name="connsiteX293" fmla="*/ 2468423 w 3028217"/>
                <a:gd name="connsiteY293" fmla="*/ 597716 h 2962327"/>
                <a:gd name="connsiteX294" fmla="*/ 2453183 w 3028217"/>
                <a:gd name="connsiteY294" fmla="*/ 638673 h 2962327"/>
                <a:gd name="connsiteX295" fmla="*/ 2423656 w 3028217"/>
                <a:gd name="connsiteY295" fmla="*/ 676773 h 2962327"/>
                <a:gd name="connsiteX296" fmla="*/ 2389366 w 3028217"/>
                <a:gd name="connsiteY296" fmla="*/ 683441 h 2962327"/>
                <a:gd name="connsiteX297" fmla="*/ 2383651 w 3028217"/>
                <a:gd name="connsiteY297" fmla="*/ 659628 h 2962327"/>
                <a:gd name="connsiteX298" fmla="*/ 2367458 w 3028217"/>
                <a:gd name="connsiteY298" fmla="*/ 627243 h 2962327"/>
                <a:gd name="connsiteX299" fmla="*/ 2308403 w 3028217"/>
                <a:gd name="connsiteY299" fmla="*/ 612003 h 2962327"/>
                <a:gd name="connsiteX300" fmla="*/ 2270303 w 3028217"/>
                <a:gd name="connsiteY300" fmla="*/ 571046 h 2962327"/>
                <a:gd name="connsiteX301" fmla="*/ 2260778 w 3028217"/>
                <a:gd name="connsiteY301" fmla="*/ 543423 h 2962327"/>
                <a:gd name="connsiteX302" fmla="*/ 2259826 w 3028217"/>
                <a:gd name="connsiteY302" fmla="*/ 522468 h 2962327"/>
                <a:gd name="connsiteX303" fmla="*/ 2390318 w 3028217"/>
                <a:gd name="connsiteY303" fmla="*/ 385308 h 2962327"/>
                <a:gd name="connsiteX304" fmla="*/ 2416988 w 3028217"/>
                <a:gd name="connsiteY304" fmla="*/ 357686 h 2962327"/>
                <a:gd name="connsiteX305" fmla="*/ 2417941 w 3028217"/>
                <a:gd name="connsiteY305" fmla="*/ 351971 h 2962327"/>
                <a:gd name="connsiteX306" fmla="*/ 2424608 w 3028217"/>
                <a:gd name="connsiteY306" fmla="*/ 353876 h 2962327"/>
                <a:gd name="connsiteX307" fmla="*/ 2452245 w 3028217"/>
                <a:gd name="connsiteY307" fmla="*/ 336582 h 2962327"/>
                <a:gd name="connsiteX308" fmla="*/ 2471113 w 3028217"/>
                <a:gd name="connsiteY308" fmla="*/ 336025 h 2962327"/>
                <a:gd name="connsiteX309" fmla="*/ 761544 w 3028217"/>
                <a:gd name="connsiteY309" fmla="*/ 194808 h 2962327"/>
                <a:gd name="connsiteX310" fmla="*/ 773926 w 3028217"/>
                <a:gd name="connsiteY310" fmla="*/ 216716 h 2962327"/>
                <a:gd name="connsiteX311" fmla="*/ 773926 w 3028217"/>
                <a:gd name="connsiteY311" fmla="*/ 278628 h 2962327"/>
                <a:gd name="connsiteX312" fmla="*/ 687249 w 3028217"/>
                <a:gd name="connsiteY312" fmla="*/ 293868 h 2962327"/>
                <a:gd name="connsiteX313" fmla="*/ 671056 w 3028217"/>
                <a:gd name="connsiteY313" fmla="*/ 292916 h 2962327"/>
                <a:gd name="connsiteX314" fmla="*/ 640576 w 3028217"/>
                <a:gd name="connsiteY314" fmla="*/ 298631 h 2962327"/>
                <a:gd name="connsiteX315" fmla="*/ 603429 w 3028217"/>
                <a:gd name="connsiteY315" fmla="*/ 291011 h 2962327"/>
                <a:gd name="connsiteX316" fmla="*/ 715824 w 3028217"/>
                <a:gd name="connsiteY316" fmla="*/ 211953 h 2962327"/>
                <a:gd name="connsiteX317" fmla="*/ 727254 w 3028217"/>
                <a:gd name="connsiteY317" fmla="*/ 215763 h 2962327"/>
                <a:gd name="connsiteX318" fmla="*/ 761544 w 3028217"/>
                <a:gd name="connsiteY318" fmla="*/ 194808 h 2962327"/>
                <a:gd name="connsiteX319" fmla="*/ 873343 w 3028217"/>
                <a:gd name="connsiteY319" fmla="*/ 184331 h 2962327"/>
                <a:gd name="connsiteX320" fmla="*/ 891083 w 3028217"/>
                <a:gd name="connsiteY320" fmla="*/ 191951 h 2962327"/>
                <a:gd name="connsiteX321" fmla="*/ 888226 w 3028217"/>
                <a:gd name="connsiteY321" fmla="*/ 217668 h 2962327"/>
                <a:gd name="connsiteX322" fmla="*/ 879241 w 3028217"/>
                <a:gd name="connsiteY322" fmla="*/ 234820 h 2962327"/>
                <a:gd name="connsiteX323" fmla="*/ 895370 w 3028217"/>
                <a:gd name="connsiteY323" fmla="*/ 235036 h 2962327"/>
                <a:gd name="connsiteX324" fmla="*/ 899656 w 3028217"/>
                <a:gd name="connsiteY324" fmla="*/ 266246 h 2962327"/>
                <a:gd name="connsiteX325" fmla="*/ 892988 w 3028217"/>
                <a:gd name="connsiteY325" fmla="*/ 303393 h 2962327"/>
                <a:gd name="connsiteX326" fmla="*/ 905371 w 3028217"/>
                <a:gd name="connsiteY326" fmla="*/ 303393 h 2962327"/>
                <a:gd name="connsiteX327" fmla="*/ 915848 w 3028217"/>
                <a:gd name="connsiteY327" fmla="*/ 337683 h 2962327"/>
                <a:gd name="connsiteX328" fmla="*/ 946328 w 3028217"/>
                <a:gd name="connsiteY328" fmla="*/ 324348 h 2962327"/>
                <a:gd name="connsiteX329" fmla="*/ 973409 w 3028217"/>
                <a:gd name="connsiteY329" fmla="*/ 303804 h 2962327"/>
                <a:gd name="connsiteX330" fmla="*/ 975260 w 3028217"/>
                <a:gd name="connsiteY330" fmla="*/ 292796 h 2962327"/>
                <a:gd name="connsiteX331" fmla="*/ 965378 w 3028217"/>
                <a:gd name="connsiteY331" fmla="*/ 281485 h 2962327"/>
                <a:gd name="connsiteX332" fmla="*/ 962521 w 3028217"/>
                <a:gd name="connsiteY332" fmla="*/ 233860 h 2962327"/>
                <a:gd name="connsiteX333" fmla="*/ 1013956 w 3028217"/>
                <a:gd name="connsiteY333" fmla="*/ 203380 h 2962327"/>
                <a:gd name="connsiteX334" fmla="*/ 1028243 w 3028217"/>
                <a:gd name="connsiteY334" fmla="*/ 200165 h 2962327"/>
                <a:gd name="connsiteX335" fmla="*/ 1042531 w 3028217"/>
                <a:gd name="connsiteY335" fmla="*/ 206238 h 2962327"/>
                <a:gd name="connsiteX336" fmla="*/ 1016813 w 3028217"/>
                <a:gd name="connsiteY336" fmla="*/ 234813 h 2962327"/>
                <a:gd name="connsiteX337" fmla="*/ 1075868 w 3028217"/>
                <a:gd name="connsiteY337" fmla="*/ 204333 h 2962327"/>
                <a:gd name="connsiteX338" fmla="*/ 1095871 w 3028217"/>
                <a:gd name="connsiteY338" fmla="*/ 204333 h 2962327"/>
                <a:gd name="connsiteX339" fmla="*/ 1099681 w 3028217"/>
                <a:gd name="connsiteY339" fmla="*/ 232908 h 2962327"/>
                <a:gd name="connsiteX340" fmla="*/ 1133971 w 3028217"/>
                <a:gd name="connsiteY340" fmla="*/ 231003 h 2962327"/>
                <a:gd name="connsiteX341" fmla="*/ 1151116 w 3028217"/>
                <a:gd name="connsiteY341" fmla="*/ 238623 h 2962327"/>
                <a:gd name="connsiteX342" fmla="*/ 1205408 w 3028217"/>
                <a:gd name="connsiteY342" fmla="*/ 287200 h 2962327"/>
                <a:gd name="connsiteX343" fmla="*/ 1198741 w 3028217"/>
                <a:gd name="connsiteY343" fmla="*/ 334825 h 2962327"/>
                <a:gd name="connsiteX344" fmla="*/ 1248271 w 3028217"/>
                <a:gd name="connsiteY344" fmla="*/ 377688 h 2962327"/>
                <a:gd name="connsiteX345" fmla="*/ 1246366 w 3028217"/>
                <a:gd name="connsiteY345" fmla="*/ 402453 h 2962327"/>
                <a:gd name="connsiteX346" fmla="*/ 1187311 w 3028217"/>
                <a:gd name="connsiteY346" fmla="*/ 402453 h 2962327"/>
                <a:gd name="connsiteX347" fmla="*/ 1171118 w 3028217"/>
                <a:gd name="connsiteY347" fmla="*/ 396738 h 2962327"/>
                <a:gd name="connsiteX348" fmla="*/ 1171118 w 3028217"/>
                <a:gd name="connsiteY348" fmla="*/ 431028 h 2962327"/>
                <a:gd name="connsiteX349" fmla="*/ 1151116 w 3028217"/>
                <a:gd name="connsiteY349" fmla="*/ 479605 h 2962327"/>
                <a:gd name="connsiteX350" fmla="*/ 1136828 w 3028217"/>
                <a:gd name="connsiteY350" fmla="*/ 476748 h 2962327"/>
                <a:gd name="connsiteX351" fmla="*/ 1136828 w 3028217"/>
                <a:gd name="connsiteY351" fmla="*/ 487225 h 2962327"/>
                <a:gd name="connsiteX352" fmla="*/ 1118731 w 3028217"/>
                <a:gd name="connsiteY352" fmla="*/ 497703 h 2962327"/>
                <a:gd name="connsiteX353" fmla="*/ 1066343 w 3028217"/>
                <a:gd name="connsiteY353" fmla="*/ 455793 h 2962327"/>
                <a:gd name="connsiteX354" fmla="*/ 1016813 w 3028217"/>
                <a:gd name="connsiteY354" fmla="*/ 433885 h 2962327"/>
                <a:gd name="connsiteX355" fmla="*/ 996811 w 3028217"/>
                <a:gd name="connsiteY355" fmla="*/ 428170 h 2962327"/>
                <a:gd name="connsiteX356" fmla="*/ 1013003 w 3028217"/>
                <a:gd name="connsiteY356" fmla="*/ 411978 h 2962327"/>
                <a:gd name="connsiteX357" fmla="*/ 1109206 w 3028217"/>
                <a:gd name="connsiteY357" fmla="*/ 369115 h 2962327"/>
                <a:gd name="connsiteX358" fmla="*/ 1089203 w 3028217"/>
                <a:gd name="connsiteY358" fmla="*/ 307203 h 2962327"/>
                <a:gd name="connsiteX359" fmla="*/ 1077773 w 3028217"/>
                <a:gd name="connsiteY359" fmla="*/ 291010 h 2962327"/>
                <a:gd name="connsiteX360" fmla="*/ 1016813 w 3028217"/>
                <a:gd name="connsiteY360" fmla="*/ 292915 h 2962327"/>
                <a:gd name="connsiteX361" fmla="*/ 1007169 w 3028217"/>
                <a:gd name="connsiteY361" fmla="*/ 296011 h 2962327"/>
                <a:gd name="connsiteX362" fmla="*/ 1007866 w 3028217"/>
                <a:gd name="connsiteY362" fmla="*/ 302667 h 2962327"/>
                <a:gd name="connsiteX363" fmla="*/ 1009193 w 3028217"/>
                <a:gd name="connsiteY363" fmla="*/ 303393 h 2962327"/>
                <a:gd name="connsiteX364" fmla="*/ 962521 w 3028217"/>
                <a:gd name="connsiteY364" fmla="*/ 370068 h 2962327"/>
                <a:gd name="connsiteX365" fmla="*/ 905371 w 3028217"/>
                <a:gd name="connsiteY365" fmla="*/ 371973 h 2962327"/>
                <a:gd name="connsiteX366" fmla="*/ 868223 w 3028217"/>
                <a:gd name="connsiteY366" fmla="*/ 410073 h 2962327"/>
                <a:gd name="connsiteX367" fmla="*/ 836791 w 3028217"/>
                <a:gd name="connsiteY367" fmla="*/ 426266 h 2962327"/>
                <a:gd name="connsiteX368" fmla="*/ 816788 w 3028217"/>
                <a:gd name="connsiteY368" fmla="*/ 424361 h 2962327"/>
                <a:gd name="connsiteX369" fmla="*/ 677723 w 3028217"/>
                <a:gd name="connsiteY369" fmla="*/ 507228 h 2962327"/>
                <a:gd name="connsiteX370" fmla="*/ 668198 w 3028217"/>
                <a:gd name="connsiteY370" fmla="*/ 553901 h 2962327"/>
                <a:gd name="connsiteX371" fmla="*/ 662483 w 3028217"/>
                <a:gd name="connsiteY371" fmla="*/ 586286 h 2962327"/>
                <a:gd name="connsiteX372" fmla="*/ 716776 w 3028217"/>
                <a:gd name="connsiteY372" fmla="*/ 612956 h 2962327"/>
                <a:gd name="connsiteX373" fmla="*/ 771068 w 3028217"/>
                <a:gd name="connsiteY373" fmla="*/ 645341 h 2962327"/>
                <a:gd name="connsiteX374" fmla="*/ 782498 w 3028217"/>
                <a:gd name="connsiteY374" fmla="*/ 667248 h 2962327"/>
                <a:gd name="connsiteX375" fmla="*/ 772973 w 3028217"/>
                <a:gd name="connsiteY375" fmla="*/ 726303 h 2962327"/>
                <a:gd name="connsiteX376" fmla="*/ 805358 w 3028217"/>
                <a:gd name="connsiteY376" fmla="*/ 736781 h 2962327"/>
                <a:gd name="connsiteX377" fmla="*/ 828218 w 3028217"/>
                <a:gd name="connsiteY377" fmla="*/ 689156 h 2962327"/>
                <a:gd name="connsiteX378" fmla="*/ 858698 w 3028217"/>
                <a:gd name="connsiteY378" fmla="*/ 652961 h 2962327"/>
                <a:gd name="connsiteX379" fmla="*/ 901561 w 3028217"/>
                <a:gd name="connsiteY379" fmla="*/ 573903 h 2962327"/>
                <a:gd name="connsiteX380" fmla="*/ 904418 w 3028217"/>
                <a:gd name="connsiteY380" fmla="*/ 561521 h 2962327"/>
                <a:gd name="connsiteX381" fmla="*/ 953948 w 3028217"/>
                <a:gd name="connsiteY381" fmla="*/ 491988 h 2962327"/>
                <a:gd name="connsiteX382" fmla="*/ 968236 w 3028217"/>
                <a:gd name="connsiteY382" fmla="*/ 478653 h 2962327"/>
                <a:gd name="connsiteX383" fmla="*/ 1049198 w 3028217"/>
                <a:gd name="connsiteY383" fmla="*/ 512943 h 2962327"/>
                <a:gd name="connsiteX384" fmla="*/ 1063486 w 3028217"/>
                <a:gd name="connsiteY384" fmla="*/ 539613 h 2962327"/>
                <a:gd name="connsiteX385" fmla="*/ 1067296 w 3028217"/>
                <a:gd name="connsiteY385" fmla="*/ 583428 h 2962327"/>
                <a:gd name="connsiteX386" fmla="*/ 1112063 w 3028217"/>
                <a:gd name="connsiteY386" fmla="*/ 568188 h 2962327"/>
                <a:gd name="connsiteX387" fmla="*/ 1146353 w 3028217"/>
                <a:gd name="connsiteY387" fmla="*/ 580571 h 2962327"/>
                <a:gd name="connsiteX388" fmla="*/ 1151116 w 3028217"/>
                <a:gd name="connsiteY388" fmla="*/ 616766 h 2962327"/>
                <a:gd name="connsiteX389" fmla="*/ 1193026 w 3028217"/>
                <a:gd name="connsiteY389" fmla="*/ 684393 h 2962327"/>
                <a:gd name="connsiteX390" fmla="*/ 1182905 w 3028217"/>
                <a:gd name="connsiteY390" fmla="*/ 697847 h 2962327"/>
                <a:gd name="connsiteX391" fmla="*/ 1179024 w 3028217"/>
                <a:gd name="connsiteY391" fmla="*/ 699159 h 2962327"/>
                <a:gd name="connsiteX392" fmla="*/ 1177845 w 3028217"/>
                <a:gd name="connsiteY392" fmla="*/ 699023 h 2962327"/>
                <a:gd name="connsiteX393" fmla="*/ 1166356 w 3028217"/>
                <a:gd name="connsiteY393" fmla="*/ 703443 h 2962327"/>
                <a:gd name="connsiteX394" fmla="*/ 1179024 w 3028217"/>
                <a:gd name="connsiteY394" fmla="*/ 699159 h 2962327"/>
                <a:gd name="connsiteX395" fmla="*/ 1188263 w 3028217"/>
                <a:gd name="connsiteY395" fmla="*/ 700229 h 2962327"/>
                <a:gd name="connsiteX396" fmla="*/ 1207313 w 3028217"/>
                <a:gd name="connsiteY396" fmla="*/ 712016 h 2962327"/>
                <a:gd name="connsiteX397" fmla="*/ 1205051 w 3028217"/>
                <a:gd name="connsiteY397" fmla="*/ 754402 h 2962327"/>
                <a:gd name="connsiteX398" fmla="*/ 1180854 w 3028217"/>
                <a:gd name="connsiteY398" fmla="*/ 787924 h 2962327"/>
                <a:gd name="connsiteX399" fmla="*/ 1187073 w 3028217"/>
                <a:gd name="connsiteY399" fmla="*/ 807504 h 2962327"/>
                <a:gd name="connsiteX400" fmla="*/ 1206361 w 3028217"/>
                <a:gd name="connsiteY400" fmla="*/ 814886 h 2962327"/>
                <a:gd name="connsiteX401" fmla="*/ 1213981 w 3028217"/>
                <a:gd name="connsiteY401" fmla="*/ 828221 h 2962327"/>
                <a:gd name="connsiteX402" fmla="*/ 1172071 w 3028217"/>
                <a:gd name="connsiteY402" fmla="*/ 862511 h 2962327"/>
                <a:gd name="connsiteX403" fmla="*/ 1115874 w 3028217"/>
                <a:gd name="connsiteY403" fmla="*/ 854891 h 2962327"/>
                <a:gd name="connsiteX404" fmla="*/ 1148259 w 3028217"/>
                <a:gd name="connsiteY404" fmla="*/ 807266 h 2962327"/>
                <a:gd name="connsiteX405" fmla="*/ 1173024 w 3028217"/>
                <a:gd name="connsiteY405" fmla="*/ 780596 h 2962327"/>
                <a:gd name="connsiteX406" fmla="*/ 1173125 w 3028217"/>
                <a:gd name="connsiteY406" fmla="*/ 780684 h 2962327"/>
                <a:gd name="connsiteX407" fmla="*/ 1174333 w 3028217"/>
                <a:gd name="connsiteY407" fmla="*/ 770475 h 2962327"/>
                <a:gd name="connsiteX408" fmla="*/ 1163498 w 3028217"/>
                <a:gd name="connsiteY408" fmla="*/ 767261 h 2962327"/>
                <a:gd name="connsiteX409" fmla="*/ 1124446 w 3028217"/>
                <a:gd name="connsiteY409" fmla="*/ 787263 h 2962327"/>
                <a:gd name="connsiteX410" fmla="*/ 1043483 w 3028217"/>
                <a:gd name="connsiteY410" fmla="*/ 789168 h 2962327"/>
                <a:gd name="connsiteX411" fmla="*/ 993953 w 3028217"/>
                <a:gd name="connsiteY411" fmla="*/ 794883 h 2962327"/>
                <a:gd name="connsiteX412" fmla="*/ 959663 w 3028217"/>
                <a:gd name="connsiteY412" fmla="*/ 814886 h 2962327"/>
                <a:gd name="connsiteX413" fmla="*/ 929183 w 3028217"/>
                <a:gd name="connsiteY413" fmla="*/ 839651 h 2962327"/>
                <a:gd name="connsiteX414" fmla="*/ 925100 w 3028217"/>
                <a:gd name="connsiteY414" fmla="*/ 843462 h 2962327"/>
                <a:gd name="connsiteX415" fmla="*/ 915848 w 3028217"/>
                <a:gd name="connsiteY415" fmla="*/ 851081 h 2962327"/>
                <a:gd name="connsiteX416" fmla="*/ 912991 w 3028217"/>
                <a:gd name="connsiteY416" fmla="*/ 851081 h 2962327"/>
                <a:gd name="connsiteX417" fmla="*/ 914896 w 3028217"/>
                <a:gd name="connsiteY417" fmla="*/ 852986 h 2962327"/>
                <a:gd name="connsiteX418" fmla="*/ 925100 w 3028217"/>
                <a:gd name="connsiteY418" fmla="*/ 843462 h 2962327"/>
                <a:gd name="connsiteX419" fmla="*/ 932041 w 3028217"/>
                <a:gd name="connsiteY419" fmla="*/ 837746 h 2962327"/>
                <a:gd name="connsiteX420" fmla="*/ 972998 w 3028217"/>
                <a:gd name="connsiteY420" fmla="*/ 820601 h 2962327"/>
                <a:gd name="connsiteX421" fmla="*/ 992048 w 3028217"/>
                <a:gd name="connsiteY421" fmla="*/ 814886 h 2962327"/>
                <a:gd name="connsiteX422" fmla="*/ 1023481 w 3028217"/>
                <a:gd name="connsiteY422" fmla="*/ 819648 h 2962327"/>
                <a:gd name="connsiteX423" fmla="*/ 1005383 w 3028217"/>
                <a:gd name="connsiteY423" fmla="*/ 842508 h 2962327"/>
                <a:gd name="connsiteX424" fmla="*/ 1006336 w 3028217"/>
                <a:gd name="connsiteY424" fmla="*/ 854891 h 2962327"/>
                <a:gd name="connsiteX425" fmla="*/ 1005383 w 3028217"/>
                <a:gd name="connsiteY425" fmla="*/ 889181 h 2962327"/>
                <a:gd name="connsiteX426" fmla="*/ 984428 w 3028217"/>
                <a:gd name="connsiteY426" fmla="*/ 910136 h 2962327"/>
                <a:gd name="connsiteX427" fmla="*/ 952043 w 3028217"/>
                <a:gd name="connsiteY427" fmla="*/ 916803 h 2962327"/>
                <a:gd name="connsiteX428" fmla="*/ 899656 w 3028217"/>
                <a:gd name="connsiteY428" fmla="*/ 938711 h 2962327"/>
                <a:gd name="connsiteX429" fmla="*/ 855841 w 3028217"/>
                <a:gd name="connsiteY429" fmla="*/ 985383 h 2962327"/>
                <a:gd name="connsiteX430" fmla="*/ 831076 w 3028217"/>
                <a:gd name="connsiteY430" fmla="*/ 1003481 h 2962327"/>
                <a:gd name="connsiteX431" fmla="*/ 738683 w 3028217"/>
                <a:gd name="connsiteY431" fmla="*/ 1081586 h 2962327"/>
                <a:gd name="connsiteX432" fmla="*/ 711061 w 3028217"/>
                <a:gd name="connsiteY432" fmla="*/ 1115876 h 2962327"/>
                <a:gd name="connsiteX433" fmla="*/ 666293 w 3028217"/>
                <a:gd name="connsiteY433" fmla="*/ 1175883 h 2962327"/>
                <a:gd name="connsiteX434" fmla="*/ 585331 w 3028217"/>
                <a:gd name="connsiteY434" fmla="*/ 1230176 h 2962327"/>
                <a:gd name="connsiteX435" fmla="*/ 559613 w 3028217"/>
                <a:gd name="connsiteY435" fmla="*/ 1297803 h 2962327"/>
                <a:gd name="connsiteX436" fmla="*/ 557708 w 3028217"/>
                <a:gd name="connsiteY436" fmla="*/ 1386386 h 2962327"/>
                <a:gd name="connsiteX437" fmla="*/ 542468 w 3028217"/>
                <a:gd name="connsiteY437" fmla="*/ 1407341 h 2962327"/>
                <a:gd name="connsiteX438" fmla="*/ 528181 w 3028217"/>
                <a:gd name="connsiteY438" fmla="*/ 1387338 h 2962327"/>
                <a:gd name="connsiteX439" fmla="*/ 519608 w 3028217"/>
                <a:gd name="connsiteY439" fmla="*/ 1320663 h 2962327"/>
                <a:gd name="connsiteX440" fmla="*/ 488176 w 3028217"/>
                <a:gd name="connsiteY440" fmla="*/ 1283516 h 2962327"/>
                <a:gd name="connsiteX441" fmla="*/ 429121 w 3028217"/>
                <a:gd name="connsiteY441" fmla="*/ 1267323 h 2962327"/>
                <a:gd name="connsiteX442" fmla="*/ 409118 w 3028217"/>
                <a:gd name="connsiteY442" fmla="*/ 1268276 h 2962327"/>
                <a:gd name="connsiteX443" fmla="*/ 336728 w 3028217"/>
                <a:gd name="connsiteY443" fmla="*/ 1284468 h 2962327"/>
                <a:gd name="connsiteX444" fmla="*/ 215761 w 3028217"/>
                <a:gd name="connsiteY444" fmla="*/ 1373051 h 2962327"/>
                <a:gd name="connsiteX445" fmla="*/ 189091 w 3028217"/>
                <a:gd name="connsiteY445" fmla="*/ 1441631 h 2962327"/>
                <a:gd name="connsiteX446" fmla="*/ 196711 w 3028217"/>
                <a:gd name="connsiteY446" fmla="*/ 1544501 h 2962327"/>
                <a:gd name="connsiteX447" fmla="*/ 244336 w 3028217"/>
                <a:gd name="connsiteY447" fmla="*/ 1573076 h 2962327"/>
                <a:gd name="connsiteX448" fmla="*/ 320536 w 3028217"/>
                <a:gd name="connsiteY448" fmla="*/ 1514973 h 2962327"/>
                <a:gd name="connsiteX449" fmla="*/ 387211 w 3028217"/>
                <a:gd name="connsiteY449" fmla="*/ 1494971 h 2962327"/>
                <a:gd name="connsiteX450" fmla="*/ 389116 w 3028217"/>
                <a:gd name="connsiteY450" fmla="*/ 1515926 h 2962327"/>
                <a:gd name="connsiteX451" fmla="*/ 340538 w 3028217"/>
                <a:gd name="connsiteY451" fmla="*/ 1624511 h 2962327"/>
                <a:gd name="connsiteX452" fmla="*/ 354826 w 3028217"/>
                <a:gd name="connsiteY452" fmla="*/ 1644513 h 2962327"/>
                <a:gd name="connsiteX453" fmla="*/ 410071 w 3028217"/>
                <a:gd name="connsiteY453" fmla="*/ 1645466 h 2962327"/>
                <a:gd name="connsiteX454" fmla="*/ 439598 w 3028217"/>
                <a:gd name="connsiteY454" fmla="*/ 1687376 h 2962327"/>
                <a:gd name="connsiteX455" fmla="*/ 426263 w 3028217"/>
                <a:gd name="connsiteY455" fmla="*/ 1743573 h 2962327"/>
                <a:gd name="connsiteX456" fmla="*/ 450076 w 3028217"/>
                <a:gd name="connsiteY456" fmla="*/ 1813106 h 2962327"/>
                <a:gd name="connsiteX457" fmla="*/ 499606 w 3028217"/>
                <a:gd name="connsiteY457" fmla="*/ 1812153 h 2962327"/>
                <a:gd name="connsiteX458" fmla="*/ 536753 w 3028217"/>
                <a:gd name="connsiteY458" fmla="*/ 1818821 h 2962327"/>
                <a:gd name="connsiteX459" fmla="*/ 577711 w 3028217"/>
                <a:gd name="connsiteY459" fmla="*/ 1813106 h 2962327"/>
                <a:gd name="connsiteX460" fmla="*/ 661531 w 3028217"/>
                <a:gd name="connsiteY460" fmla="*/ 1754051 h 2962327"/>
                <a:gd name="connsiteX461" fmla="*/ 672008 w 3028217"/>
                <a:gd name="connsiteY461" fmla="*/ 1763576 h 2962327"/>
                <a:gd name="connsiteX462" fmla="*/ 695821 w 3028217"/>
                <a:gd name="connsiteY462" fmla="*/ 1768338 h 2962327"/>
                <a:gd name="connsiteX463" fmla="*/ 741541 w 3028217"/>
                <a:gd name="connsiteY463" fmla="*/ 1772148 h 2962327"/>
                <a:gd name="connsiteX464" fmla="*/ 832028 w 3028217"/>
                <a:gd name="connsiteY464" fmla="*/ 1788341 h 2962327"/>
                <a:gd name="connsiteX465" fmla="*/ 865366 w 3028217"/>
                <a:gd name="connsiteY465" fmla="*/ 1796913 h 2962327"/>
                <a:gd name="connsiteX466" fmla="*/ 910133 w 3028217"/>
                <a:gd name="connsiteY466" fmla="*/ 1838823 h 2962327"/>
                <a:gd name="connsiteX467" fmla="*/ 1047293 w 3028217"/>
                <a:gd name="connsiteY467" fmla="*/ 1918833 h 2962327"/>
                <a:gd name="connsiteX468" fmla="*/ 1116826 w 3028217"/>
                <a:gd name="connsiteY468" fmla="*/ 2036943 h 2962327"/>
                <a:gd name="connsiteX469" fmla="*/ 1106348 w 3028217"/>
                <a:gd name="connsiteY469" fmla="*/ 2056946 h 2962327"/>
                <a:gd name="connsiteX470" fmla="*/ 1104443 w 3028217"/>
                <a:gd name="connsiteY470" fmla="*/ 2099808 h 2962327"/>
                <a:gd name="connsiteX471" fmla="*/ 1124446 w 3028217"/>
                <a:gd name="connsiteY471" fmla="*/ 2102666 h 2962327"/>
                <a:gd name="connsiteX472" fmla="*/ 1193026 w 3028217"/>
                <a:gd name="connsiteY472" fmla="*/ 2077901 h 2962327"/>
                <a:gd name="connsiteX473" fmla="*/ 1280656 w 3028217"/>
                <a:gd name="connsiteY473" fmla="*/ 2123621 h 2962327"/>
                <a:gd name="connsiteX474" fmla="*/ 1387336 w 3028217"/>
                <a:gd name="connsiteY474" fmla="*/ 2172198 h 2962327"/>
                <a:gd name="connsiteX475" fmla="*/ 1434008 w 3028217"/>
                <a:gd name="connsiteY475" fmla="*/ 2199821 h 2962327"/>
                <a:gd name="connsiteX476" fmla="*/ 1430198 w 3028217"/>
                <a:gd name="connsiteY476" fmla="*/ 2282688 h 2962327"/>
                <a:gd name="connsiteX477" fmla="*/ 1370191 w 3028217"/>
                <a:gd name="connsiteY477" fmla="*/ 2373176 h 2962327"/>
                <a:gd name="connsiteX478" fmla="*/ 1358761 w 3028217"/>
                <a:gd name="connsiteY478" fmla="*/ 2423658 h 2962327"/>
                <a:gd name="connsiteX479" fmla="*/ 1327328 w 3028217"/>
                <a:gd name="connsiteY479" fmla="*/ 2600823 h 2962327"/>
                <a:gd name="connsiteX480" fmla="*/ 1293991 w 3028217"/>
                <a:gd name="connsiteY480" fmla="*/ 2626541 h 2962327"/>
                <a:gd name="connsiteX481" fmla="*/ 1218743 w 3028217"/>
                <a:gd name="connsiteY481" fmla="*/ 2661783 h 2962327"/>
                <a:gd name="connsiteX482" fmla="*/ 1193026 w 3028217"/>
                <a:gd name="connsiteY482" fmla="*/ 2710361 h 2962327"/>
                <a:gd name="connsiteX483" fmla="*/ 1164451 w 3028217"/>
                <a:gd name="connsiteY483" fmla="*/ 2832281 h 2962327"/>
                <a:gd name="connsiteX484" fmla="*/ 1122541 w 3028217"/>
                <a:gd name="connsiteY484" fmla="*/ 2910386 h 2962327"/>
                <a:gd name="connsiteX485" fmla="*/ 1095871 w 3028217"/>
                <a:gd name="connsiteY485" fmla="*/ 2929436 h 2962327"/>
                <a:gd name="connsiteX486" fmla="*/ 1061581 w 3028217"/>
                <a:gd name="connsiteY486" fmla="*/ 2922768 h 2962327"/>
                <a:gd name="connsiteX487" fmla="*/ 1047293 w 3028217"/>
                <a:gd name="connsiteY487" fmla="*/ 2929436 h 2962327"/>
                <a:gd name="connsiteX488" fmla="*/ 1061581 w 3028217"/>
                <a:gd name="connsiteY488" fmla="*/ 2956106 h 2962327"/>
                <a:gd name="connsiteX489" fmla="*/ 1040626 w 3028217"/>
                <a:gd name="connsiteY489" fmla="*/ 2959916 h 2962327"/>
                <a:gd name="connsiteX490" fmla="*/ 783451 w 3028217"/>
                <a:gd name="connsiteY490" fmla="*/ 2850378 h 2962327"/>
                <a:gd name="connsiteX491" fmla="*/ 752971 w 3028217"/>
                <a:gd name="connsiteY491" fmla="*/ 2805611 h 2962327"/>
                <a:gd name="connsiteX492" fmla="*/ 737731 w 3028217"/>
                <a:gd name="connsiteY492" fmla="*/ 2765606 h 2962327"/>
                <a:gd name="connsiteX493" fmla="*/ 721538 w 3028217"/>
                <a:gd name="connsiteY493" fmla="*/ 2564628 h 2962327"/>
                <a:gd name="connsiteX494" fmla="*/ 670103 w 3028217"/>
                <a:gd name="connsiteY494" fmla="*/ 2492238 h 2962327"/>
                <a:gd name="connsiteX495" fmla="*/ 539611 w 3028217"/>
                <a:gd name="connsiteY495" fmla="*/ 2337933 h 2962327"/>
                <a:gd name="connsiteX496" fmla="*/ 473888 w 3028217"/>
                <a:gd name="connsiteY496" fmla="*/ 2221728 h 2962327"/>
                <a:gd name="connsiteX497" fmla="*/ 468173 w 3028217"/>
                <a:gd name="connsiteY497" fmla="*/ 2148386 h 2962327"/>
                <a:gd name="connsiteX498" fmla="*/ 471983 w 3028217"/>
                <a:gd name="connsiteY498" fmla="*/ 2122668 h 2962327"/>
                <a:gd name="connsiteX499" fmla="*/ 493891 w 3028217"/>
                <a:gd name="connsiteY499" fmla="*/ 2021703 h 2962327"/>
                <a:gd name="connsiteX500" fmla="*/ 538658 w 3028217"/>
                <a:gd name="connsiteY500" fmla="*/ 1907403 h 2962327"/>
                <a:gd name="connsiteX501" fmla="*/ 524371 w 3028217"/>
                <a:gd name="connsiteY501" fmla="*/ 1854063 h 2962327"/>
                <a:gd name="connsiteX502" fmla="*/ 499606 w 3028217"/>
                <a:gd name="connsiteY502" fmla="*/ 1853111 h 2962327"/>
                <a:gd name="connsiteX503" fmla="*/ 459601 w 3028217"/>
                <a:gd name="connsiteY503" fmla="*/ 1860731 h 2962327"/>
                <a:gd name="connsiteX504" fmla="*/ 408166 w 3028217"/>
                <a:gd name="connsiteY504" fmla="*/ 1827393 h 2962327"/>
                <a:gd name="connsiteX505" fmla="*/ 354826 w 3028217"/>
                <a:gd name="connsiteY505" fmla="*/ 1742621 h 2962327"/>
                <a:gd name="connsiteX506" fmla="*/ 322441 w 3028217"/>
                <a:gd name="connsiteY506" fmla="*/ 1715951 h 2962327"/>
                <a:gd name="connsiteX507" fmla="*/ 234811 w 3028217"/>
                <a:gd name="connsiteY507" fmla="*/ 1658801 h 2962327"/>
                <a:gd name="connsiteX508" fmla="*/ 206236 w 3028217"/>
                <a:gd name="connsiteY508" fmla="*/ 1644513 h 2962327"/>
                <a:gd name="connsiteX509" fmla="*/ 116701 w 3028217"/>
                <a:gd name="connsiteY509" fmla="*/ 1622606 h 2962327"/>
                <a:gd name="connsiteX510" fmla="*/ 28118 w 3028217"/>
                <a:gd name="connsiteY510" fmla="*/ 1557836 h 2962327"/>
                <a:gd name="connsiteX511" fmla="*/ 12878 w 3028217"/>
                <a:gd name="connsiteY511" fmla="*/ 1499733 h 2962327"/>
                <a:gd name="connsiteX512" fmla="*/ 10021 w 3028217"/>
                <a:gd name="connsiteY512" fmla="*/ 1446393 h 2962327"/>
                <a:gd name="connsiteX513" fmla="*/ 5258 w 3028217"/>
                <a:gd name="connsiteY513" fmla="*/ 1410198 h 2962327"/>
                <a:gd name="connsiteX514" fmla="*/ 45263 w 3028217"/>
                <a:gd name="connsiteY514" fmla="*/ 1105398 h 2962327"/>
                <a:gd name="connsiteX515" fmla="*/ 304343 w 3028217"/>
                <a:gd name="connsiteY515" fmla="*/ 581523 h 2962327"/>
                <a:gd name="connsiteX516" fmla="*/ 548183 w 3028217"/>
                <a:gd name="connsiteY516" fmla="*/ 329111 h 2962327"/>
                <a:gd name="connsiteX517" fmla="*/ 617716 w 3028217"/>
                <a:gd name="connsiteY517" fmla="*/ 317681 h 2962327"/>
                <a:gd name="connsiteX518" fmla="*/ 631051 w 3028217"/>
                <a:gd name="connsiteY518" fmla="*/ 309108 h 2962327"/>
                <a:gd name="connsiteX519" fmla="*/ 692011 w 3028217"/>
                <a:gd name="connsiteY519" fmla="*/ 299583 h 2962327"/>
                <a:gd name="connsiteX520" fmla="*/ 756781 w 3028217"/>
                <a:gd name="connsiteY520" fmla="*/ 316728 h 2962327"/>
                <a:gd name="connsiteX521" fmla="*/ 780593 w 3028217"/>
                <a:gd name="connsiteY521" fmla="*/ 315776 h 2962327"/>
                <a:gd name="connsiteX522" fmla="*/ 797738 w 3028217"/>
                <a:gd name="connsiteY522" fmla="*/ 314823 h 2962327"/>
                <a:gd name="connsiteX523" fmla="*/ 831076 w 3028217"/>
                <a:gd name="connsiteY523" fmla="*/ 316728 h 2962327"/>
                <a:gd name="connsiteX524" fmla="*/ 841553 w 3028217"/>
                <a:gd name="connsiteY524" fmla="*/ 277676 h 2962327"/>
                <a:gd name="connsiteX525" fmla="*/ 852031 w 3028217"/>
                <a:gd name="connsiteY525" fmla="*/ 259578 h 2962327"/>
                <a:gd name="connsiteX526" fmla="*/ 867152 w 3028217"/>
                <a:gd name="connsiteY526" fmla="*/ 248624 h 2962327"/>
                <a:gd name="connsiteX527" fmla="*/ 876026 w 3028217"/>
                <a:gd name="connsiteY527" fmla="*/ 238011 h 2962327"/>
                <a:gd name="connsiteX528" fmla="*/ 858921 w 3028217"/>
                <a:gd name="connsiteY528" fmla="*/ 241392 h 2962327"/>
                <a:gd name="connsiteX529" fmla="*/ 821551 w 3028217"/>
                <a:gd name="connsiteY529" fmla="*/ 210048 h 2962327"/>
                <a:gd name="connsiteX530" fmla="*/ 857746 w 3028217"/>
                <a:gd name="connsiteY530" fmla="*/ 190998 h 2962327"/>
                <a:gd name="connsiteX531" fmla="*/ 873343 w 3028217"/>
                <a:gd name="connsiteY531" fmla="*/ 184331 h 2962327"/>
                <a:gd name="connsiteX532" fmla="*/ 798215 w 3028217"/>
                <a:gd name="connsiteY532" fmla="*/ 181949 h 2962327"/>
                <a:gd name="connsiteX533" fmla="*/ 805359 w 3028217"/>
                <a:gd name="connsiteY533" fmla="*/ 187188 h 2962327"/>
                <a:gd name="connsiteX534" fmla="*/ 795834 w 3028217"/>
                <a:gd name="connsiteY534" fmla="*/ 196713 h 2962327"/>
                <a:gd name="connsiteX535" fmla="*/ 788214 w 3028217"/>
                <a:gd name="connsiteY535" fmla="*/ 182426 h 2962327"/>
                <a:gd name="connsiteX536" fmla="*/ 798215 w 3028217"/>
                <a:gd name="connsiteY536" fmla="*/ 181949 h 2962327"/>
                <a:gd name="connsiteX537" fmla="*/ 938708 w 3028217"/>
                <a:gd name="connsiteY537" fmla="*/ 121466 h 2962327"/>
                <a:gd name="connsiteX538" fmla="*/ 952043 w 3028217"/>
                <a:gd name="connsiteY538" fmla="*/ 141468 h 2962327"/>
                <a:gd name="connsiteX539" fmla="*/ 951037 w 3028217"/>
                <a:gd name="connsiteY539" fmla="*/ 142501 h 2962327"/>
                <a:gd name="connsiteX540" fmla="*/ 953949 w 3028217"/>
                <a:gd name="connsiteY540" fmla="*/ 140516 h 2962327"/>
                <a:gd name="connsiteX541" fmla="*/ 952996 w 3028217"/>
                <a:gd name="connsiteY541" fmla="*/ 148136 h 2962327"/>
                <a:gd name="connsiteX542" fmla="*/ 952996 w 3028217"/>
                <a:gd name="connsiteY542" fmla="*/ 169091 h 2962327"/>
                <a:gd name="connsiteX543" fmla="*/ 944424 w 3028217"/>
                <a:gd name="connsiteY543" fmla="*/ 159804 h 2962327"/>
                <a:gd name="connsiteX544" fmla="*/ 933131 w 3028217"/>
                <a:gd name="connsiteY544" fmla="*/ 154863 h 2962327"/>
                <a:gd name="connsiteX545" fmla="*/ 931088 w 3028217"/>
                <a:gd name="connsiteY545" fmla="*/ 155756 h 2962327"/>
                <a:gd name="connsiteX546" fmla="*/ 930136 w 3028217"/>
                <a:gd name="connsiteY546" fmla="*/ 155756 h 2962327"/>
                <a:gd name="connsiteX547" fmla="*/ 918706 w 3028217"/>
                <a:gd name="connsiteY547" fmla="*/ 144326 h 2962327"/>
                <a:gd name="connsiteX548" fmla="*/ 931088 w 3028217"/>
                <a:gd name="connsiteY548" fmla="*/ 122418 h 2962327"/>
                <a:gd name="connsiteX549" fmla="*/ 938708 w 3028217"/>
                <a:gd name="connsiteY549" fmla="*/ 121466 h 2962327"/>
                <a:gd name="connsiteX550" fmla="*/ 925373 w 3028217"/>
                <a:gd name="connsiteY550" fmla="*/ 107178 h 2962327"/>
                <a:gd name="connsiteX551" fmla="*/ 938708 w 3028217"/>
                <a:gd name="connsiteY551" fmla="*/ 121465 h 2962327"/>
                <a:gd name="connsiteX552" fmla="*/ 935851 w 3028217"/>
                <a:gd name="connsiteY552" fmla="*/ 121465 h 2962327"/>
                <a:gd name="connsiteX553" fmla="*/ 932993 w 3028217"/>
                <a:gd name="connsiteY553" fmla="*/ 121465 h 2962327"/>
                <a:gd name="connsiteX554" fmla="*/ 901561 w 3028217"/>
                <a:gd name="connsiteY554" fmla="*/ 123370 h 2962327"/>
                <a:gd name="connsiteX555" fmla="*/ 925373 w 3028217"/>
                <a:gd name="connsiteY555" fmla="*/ 107178 h 2962327"/>
                <a:gd name="connsiteX556" fmla="*/ 1021576 w 3028217"/>
                <a:gd name="connsiteY556" fmla="*/ 71936 h 2962327"/>
                <a:gd name="connsiteX557" fmla="*/ 1031101 w 3028217"/>
                <a:gd name="connsiteY557" fmla="*/ 97653 h 2962327"/>
                <a:gd name="connsiteX558" fmla="*/ 1000621 w 3028217"/>
                <a:gd name="connsiteY558" fmla="*/ 92891 h 2962327"/>
                <a:gd name="connsiteX559" fmla="*/ 1007288 w 3028217"/>
                <a:gd name="connsiteY559" fmla="*/ 79556 h 2962327"/>
                <a:gd name="connsiteX560" fmla="*/ 1021576 w 3028217"/>
                <a:gd name="connsiteY560" fmla="*/ 71936 h 2962327"/>
                <a:gd name="connsiteX561" fmla="*/ 1113849 w 3028217"/>
                <a:gd name="connsiteY561" fmla="*/ 40265 h 2962327"/>
                <a:gd name="connsiteX562" fmla="*/ 1159689 w 3028217"/>
                <a:gd name="connsiteY562" fmla="*/ 51933 h 2962327"/>
                <a:gd name="connsiteX563" fmla="*/ 1151116 w 3028217"/>
                <a:gd name="connsiteY563" fmla="*/ 84318 h 2962327"/>
                <a:gd name="connsiteX564" fmla="*/ 1111111 w 3028217"/>
                <a:gd name="connsiteY564" fmla="*/ 92891 h 2962327"/>
                <a:gd name="connsiteX565" fmla="*/ 1070153 w 3028217"/>
                <a:gd name="connsiteY565" fmla="*/ 58601 h 2962327"/>
                <a:gd name="connsiteX566" fmla="*/ 1113849 w 3028217"/>
                <a:gd name="connsiteY566" fmla="*/ 40265 h 2962327"/>
                <a:gd name="connsiteX567" fmla="*/ 1400760 w 3028217"/>
                <a:gd name="connsiteY567" fmla="*/ 96 h 2962327"/>
                <a:gd name="connsiteX568" fmla="*/ 1476871 w 3028217"/>
                <a:gd name="connsiteY568" fmla="*/ 5260 h 2962327"/>
                <a:gd name="connsiteX569" fmla="*/ 1611174 w 3028217"/>
                <a:gd name="connsiteY569" fmla="*/ 9070 h 2962327"/>
                <a:gd name="connsiteX570" fmla="*/ 1619746 w 3028217"/>
                <a:gd name="connsiteY570" fmla="*/ 17643 h 2962327"/>
                <a:gd name="connsiteX571" fmla="*/ 1646416 w 3028217"/>
                <a:gd name="connsiteY571" fmla="*/ 28120 h 2962327"/>
                <a:gd name="connsiteX572" fmla="*/ 1667371 w 3028217"/>
                <a:gd name="connsiteY572" fmla="*/ 31930 h 2962327"/>
                <a:gd name="connsiteX573" fmla="*/ 1742261 w 3028217"/>
                <a:gd name="connsiteY573" fmla="*/ 11690 h 2962327"/>
                <a:gd name="connsiteX574" fmla="*/ 1820723 w 3028217"/>
                <a:gd name="connsiteY574" fmla="*/ 30025 h 2962327"/>
                <a:gd name="connsiteX575" fmla="*/ 1901686 w 3028217"/>
                <a:gd name="connsiteY575" fmla="*/ 45265 h 2962327"/>
                <a:gd name="connsiteX576" fmla="*/ 1894066 w 3028217"/>
                <a:gd name="connsiteY576" fmla="*/ 69078 h 2962327"/>
                <a:gd name="connsiteX577" fmla="*/ 1955978 w 3028217"/>
                <a:gd name="connsiteY577" fmla="*/ 55743 h 2962327"/>
                <a:gd name="connsiteX578" fmla="*/ 1954073 w 3028217"/>
                <a:gd name="connsiteY578" fmla="*/ 71935 h 2962327"/>
                <a:gd name="connsiteX579" fmla="*/ 1935976 w 3028217"/>
                <a:gd name="connsiteY579" fmla="*/ 103368 h 2962327"/>
                <a:gd name="connsiteX580" fmla="*/ 1949311 w 3028217"/>
                <a:gd name="connsiteY580" fmla="*/ 161470 h 2962327"/>
                <a:gd name="connsiteX581" fmla="*/ 1894066 w 3028217"/>
                <a:gd name="connsiteY581" fmla="*/ 171948 h 2962327"/>
                <a:gd name="connsiteX582" fmla="*/ 1913116 w 3028217"/>
                <a:gd name="connsiteY582" fmla="*/ 183378 h 2962327"/>
                <a:gd name="connsiteX583" fmla="*/ 1907401 w 3028217"/>
                <a:gd name="connsiteY583" fmla="*/ 196713 h 2962327"/>
                <a:gd name="connsiteX584" fmla="*/ 1873111 w 3028217"/>
                <a:gd name="connsiteY584" fmla="*/ 245290 h 2962327"/>
                <a:gd name="connsiteX585" fmla="*/ 1866443 w 3028217"/>
                <a:gd name="connsiteY585" fmla="*/ 267198 h 2962327"/>
                <a:gd name="connsiteX586" fmla="*/ 1851203 w 3028217"/>
                <a:gd name="connsiteY586" fmla="*/ 270055 h 2962327"/>
                <a:gd name="connsiteX587" fmla="*/ 1866443 w 3028217"/>
                <a:gd name="connsiteY587" fmla="*/ 313870 h 2962327"/>
                <a:gd name="connsiteX588" fmla="*/ 1843583 w 3028217"/>
                <a:gd name="connsiteY588" fmla="*/ 319585 h 2962327"/>
                <a:gd name="connsiteX589" fmla="*/ 1819771 w 3028217"/>
                <a:gd name="connsiteY589" fmla="*/ 300535 h 2962327"/>
                <a:gd name="connsiteX590" fmla="*/ 1788338 w 3028217"/>
                <a:gd name="connsiteY590" fmla="*/ 313870 h 2962327"/>
                <a:gd name="connsiteX591" fmla="*/ 1800721 w 3028217"/>
                <a:gd name="connsiteY591" fmla="*/ 315775 h 2962327"/>
                <a:gd name="connsiteX592" fmla="*/ 1823581 w 3028217"/>
                <a:gd name="connsiteY592" fmla="*/ 314823 h 2962327"/>
                <a:gd name="connsiteX593" fmla="*/ 1833106 w 3028217"/>
                <a:gd name="connsiteY593" fmla="*/ 317680 h 2962327"/>
                <a:gd name="connsiteX594" fmla="*/ 1838821 w 3028217"/>
                <a:gd name="connsiteY594" fmla="*/ 334825 h 2962327"/>
                <a:gd name="connsiteX595" fmla="*/ 1715948 w 3028217"/>
                <a:gd name="connsiteY595" fmla="*/ 370068 h 2962327"/>
                <a:gd name="connsiteX596" fmla="*/ 1691183 w 3028217"/>
                <a:gd name="connsiteY596" fmla="*/ 379593 h 2962327"/>
                <a:gd name="connsiteX597" fmla="*/ 1586408 w 3028217"/>
                <a:gd name="connsiteY597" fmla="*/ 430075 h 2962327"/>
                <a:gd name="connsiteX598" fmla="*/ 1542593 w 3028217"/>
                <a:gd name="connsiteY598" fmla="*/ 468175 h 2962327"/>
                <a:gd name="connsiteX599" fmla="*/ 1480681 w 3028217"/>
                <a:gd name="connsiteY599" fmla="*/ 555805 h 2962327"/>
                <a:gd name="connsiteX600" fmla="*/ 1462583 w 3028217"/>
                <a:gd name="connsiteY600" fmla="*/ 562473 h 2962327"/>
                <a:gd name="connsiteX601" fmla="*/ 1385431 w 3028217"/>
                <a:gd name="connsiteY601" fmla="*/ 462460 h 2962327"/>
                <a:gd name="connsiteX602" fmla="*/ 1379716 w 3028217"/>
                <a:gd name="connsiteY602" fmla="*/ 398643 h 2962327"/>
                <a:gd name="connsiteX603" fmla="*/ 1441628 w 3028217"/>
                <a:gd name="connsiteY603" fmla="*/ 335778 h 2962327"/>
                <a:gd name="connsiteX604" fmla="*/ 1449248 w 3028217"/>
                <a:gd name="connsiteY604" fmla="*/ 321490 h 2962327"/>
                <a:gd name="connsiteX605" fmla="*/ 1461631 w 3028217"/>
                <a:gd name="connsiteY605" fmla="*/ 300535 h 2962327"/>
                <a:gd name="connsiteX606" fmla="*/ 1412101 w 3028217"/>
                <a:gd name="connsiteY606" fmla="*/ 280533 h 2962327"/>
                <a:gd name="connsiteX607" fmla="*/ 1434961 w 3028217"/>
                <a:gd name="connsiteY607" fmla="*/ 215763 h 2962327"/>
                <a:gd name="connsiteX608" fmla="*/ 1371143 w 3028217"/>
                <a:gd name="connsiteY608" fmla="*/ 160518 h 2962327"/>
                <a:gd name="connsiteX609" fmla="*/ 1331138 w 3028217"/>
                <a:gd name="connsiteY609" fmla="*/ 162423 h 2962327"/>
                <a:gd name="connsiteX610" fmla="*/ 1303516 w 3028217"/>
                <a:gd name="connsiteY610" fmla="*/ 150040 h 2962327"/>
                <a:gd name="connsiteX611" fmla="*/ 1313993 w 3028217"/>
                <a:gd name="connsiteY611" fmla="*/ 130038 h 2962327"/>
                <a:gd name="connsiteX612" fmla="*/ 1313041 w 3028217"/>
                <a:gd name="connsiteY612" fmla="*/ 121465 h 2962327"/>
                <a:gd name="connsiteX613" fmla="*/ 1323518 w 3028217"/>
                <a:gd name="connsiteY613" fmla="*/ 96700 h 2962327"/>
                <a:gd name="connsiteX614" fmla="*/ 1387336 w 3028217"/>
                <a:gd name="connsiteY614" fmla="*/ 88128 h 2962327"/>
                <a:gd name="connsiteX615" fmla="*/ 1394003 w 3028217"/>
                <a:gd name="connsiteY615" fmla="*/ 68125 h 2962327"/>
                <a:gd name="connsiteX616" fmla="*/ 1445438 w 3028217"/>
                <a:gd name="connsiteY616" fmla="*/ 41455 h 2962327"/>
                <a:gd name="connsiteX617" fmla="*/ 1471104 w 3028217"/>
                <a:gd name="connsiteY617" fmla="*/ 35589 h 2962327"/>
                <a:gd name="connsiteX618" fmla="*/ 1469608 w 3028217"/>
                <a:gd name="connsiteY618" fmla="*/ 35026 h 2962327"/>
                <a:gd name="connsiteX619" fmla="*/ 1456869 w 3028217"/>
                <a:gd name="connsiteY619" fmla="*/ 34788 h 2962327"/>
                <a:gd name="connsiteX620" fmla="*/ 1365429 w 3028217"/>
                <a:gd name="connsiteY620" fmla="*/ 60505 h 2962327"/>
                <a:gd name="connsiteX621" fmla="*/ 1208266 w 3028217"/>
                <a:gd name="connsiteY621" fmla="*/ 122418 h 2962327"/>
                <a:gd name="connsiteX622" fmla="*/ 1175881 w 3028217"/>
                <a:gd name="connsiteY622" fmla="*/ 122418 h 2962327"/>
                <a:gd name="connsiteX623" fmla="*/ 1187311 w 3028217"/>
                <a:gd name="connsiteY623" fmla="*/ 142420 h 2962327"/>
                <a:gd name="connsiteX624" fmla="*/ 1180644 w 3028217"/>
                <a:gd name="connsiteY624" fmla="*/ 149088 h 2962327"/>
                <a:gd name="connsiteX625" fmla="*/ 1158647 w 3028217"/>
                <a:gd name="connsiteY625" fmla="*/ 153642 h 2962327"/>
                <a:gd name="connsiteX626" fmla="*/ 1143520 w 3028217"/>
                <a:gd name="connsiteY626" fmla="*/ 152466 h 2962327"/>
                <a:gd name="connsiteX627" fmla="*/ 1148259 w 3028217"/>
                <a:gd name="connsiteY627" fmla="*/ 153731 h 2962327"/>
                <a:gd name="connsiteX628" fmla="*/ 1152069 w 3028217"/>
                <a:gd name="connsiteY628" fmla="*/ 175758 h 2962327"/>
                <a:gd name="connsiteX629" fmla="*/ 1029196 w 3028217"/>
                <a:gd name="connsiteY629" fmla="*/ 182425 h 2962327"/>
                <a:gd name="connsiteX630" fmla="*/ 1006336 w 3028217"/>
                <a:gd name="connsiteY630" fmla="*/ 148135 h 2962327"/>
                <a:gd name="connsiteX631" fmla="*/ 995859 w 3028217"/>
                <a:gd name="connsiteY631" fmla="*/ 134800 h 2962327"/>
                <a:gd name="connsiteX632" fmla="*/ 987286 w 3028217"/>
                <a:gd name="connsiteY632" fmla="*/ 114798 h 2962327"/>
                <a:gd name="connsiteX633" fmla="*/ 1049199 w 3028217"/>
                <a:gd name="connsiteY633" fmla="*/ 134800 h 2962327"/>
                <a:gd name="connsiteX634" fmla="*/ 1064439 w 3028217"/>
                <a:gd name="connsiteY634" fmla="*/ 149088 h 2962327"/>
                <a:gd name="connsiteX635" fmla="*/ 1095871 w 3028217"/>
                <a:gd name="connsiteY635" fmla="*/ 149326 h 2962327"/>
                <a:gd name="connsiteX636" fmla="*/ 1106484 w 3028217"/>
                <a:gd name="connsiteY636" fmla="*/ 148924 h 2962327"/>
                <a:gd name="connsiteX637" fmla="*/ 1093014 w 3028217"/>
                <a:gd name="connsiteY637" fmla="*/ 149088 h 2962327"/>
                <a:gd name="connsiteX638" fmla="*/ 1062534 w 3028217"/>
                <a:gd name="connsiteY638" fmla="*/ 131943 h 2962327"/>
                <a:gd name="connsiteX639" fmla="*/ 1133971 w 3028217"/>
                <a:gd name="connsiteY639" fmla="*/ 110988 h 2962327"/>
                <a:gd name="connsiteX640" fmla="*/ 1158736 w 3028217"/>
                <a:gd name="connsiteY640" fmla="*/ 88128 h 2962327"/>
                <a:gd name="connsiteX641" fmla="*/ 1173024 w 3028217"/>
                <a:gd name="connsiteY641" fmla="*/ 73840 h 2962327"/>
                <a:gd name="connsiteX642" fmla="*/ 1214934 w 3028217"/>
                <a:gd name="connsiteY642" fmla="*/ 54790 h 2962327"/>
                <a:gd name="connsiteX643" fmla="*/ 1275894 w 3028217"/>
                <a:gd name="connsiteY643" fmla="*/ 44313 h 2962327"/>
                <a:gd name="connsiteX644" fmla="*/ 1211124 w 3028217"/>
                <a:gd name="connsiteY644" fmla="*/ 51933 h 2962327"/>
                <a:gd name="connsiteX645" fmla="*/ 1174929 w 3028217"/>
                <a:gd name="connsiteY645" fmla="*/ 39550 h 2962327"/>
                <a:gd name="connsiteX646" fmla="*/ 1174929 w 3028217"/>
                <a:gd name="connsiteY646" fmla="*/ 26215 h 2962327"/>
                <a:gd name="connsiteX647" fmla="*/ 1400760 w 3028217"/>
                <a:gd name="connsiteY647" fmla="*/ 96 h 296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Lst>
              <a:rect l="l" t="t" r="r" b="b"/>
              <a:pathLst>
                <a:path w="3028217" h="2962327">
                  <a:moveTo>
                    <a:pt x="2863236" y="2049564"/>
                  </a:moveTo>
                  <a:cubicBezTo>
                    <a:pt x="2854902" y="2049564"/>
                    <a:pt x="2847996" y="2053612"/>
                    <a:pt x="2844662" y="2065518"/>
                  </a:cubicBezTo>
                  <a:cubicBezTo>
                    <a:pt x="2840852" y="2080758"/>
                    <a:pt x="2821802" y="2104571"/>
                    <a:pt x="2847519" y="2116953"/>
                  </a:cubicBezTo>
                  <a:cubicBezTo>
                    <a:pt x="2878000" y="2131241"/>
                    <a:pt x="2877047" y="2098856"/>
                    <a:pt x="2887525" y="2084568"/>
                  </a:cubicBezTo>
                  <a:cubicBezTo>
                    <a:pt x="2888477" y="2083616"/>
                    <a:pt x="2889430" y="2080758"/>
                    <a:pt x="2890382" y="2078853"/>
                  </a:cubicBezTo>
                  <a:cubicBezTo>
                    <a:pt x="2895144" y="2071233"/>
                    <a:pt x="2896097" y="2064566"/>
                    <a:pt x="2890382" y="2057898"/>
                  </a:cubicBezTo>
                  <a:cubicBezTo>
                    <a:pt x="2881334" y="2053612"/>
                    <a:pt x="2871571" y="2049564"/>
                    <a:pt x="2863236" y="2049564"/>
                  </a:cubicBezTo>
                  <a:close/>
                  <a:moveTo>
                    <a:pt x="2453184" y="1703568"/>
                  </a:moveTo>
                  <a:cubicBezTo>
                    <a:pt x="2446516" y="1700711"/>
                    <a:pt x="2442706" y="1708331"/>
                    <a:pt x="2444611" y="1714046"/>
                  </a:cubicBezTo>
                  <a:cubicBezTo>
                    <a:pt x="2448421" y="1725476"/>
                    <a:pt x="2452231" y="1738811"/>
                    <a:pt x="2467471" y="1740716"/>
                  </a:cubicBezTo>
                  <a:cubicBezTo>
                    <a:pt x="2475091" y="1741668"/>
                    <a:pt x="2480806" y="1736906"/>
                    <a:pt x="2482711" y="1728333"/>
                  </a:cubicBezTo>
                  <a:cubicBezTo>
                    <a:pt x="2473186" y="1720713"/>
                    <a:pt x="2463661" y="1710236"/>
                    <a:pt x="2453184" y="1703568"/>
                  </a:cubicBezTo>
                  <a:close/>
                  <a:moveTo>
                    <a:pt x="802501" y="1583553"/>
                  </a:moveTo>
                  <a:cubicBezTo>
                    <a:pt x="805359" y="1585458"/>
                    <a:pt x="811074" y="1586410"/>
                    <a:pt x="812026" y="1589268"/>
                  </a:cubicBezTo>
                  <a:cubicBezTo>
                    <a:pt x="814884" y="1596888"/>
                    <a:pt x="807264" y="1597840"/>
                    <a:pt x="802501" y="1599745"/>
                  </a:cubicBezTo>
                  <a:cubicBezTo>
                    <a:pt x="797739" y="1601650"/>
                    <a:pt x="792976" y="1598793"/>
                    <a:pt x="792024" y="1594030"/>
                  </a:cubicBezTo>
                  <a:cubicBezTo>
                    <a:pt x="788214" y="1586410"/>
                    <a:pt x="794881" y="1585458"/>
                    <a:pt x="802501" y="1583553"/>
                  </a:cubicBezTo>
                  <a:close/>
                  <a:moveTo>
                    <a:pt x="573901" y="1577838"/>
                  </a:moveTo>
                  <a:cubicBezTo>
                    <a:pt x="581521" y="1579743"/>
                    <a:pt x="588189" y="1582600"/>
                    <a:pt x="592951" y="1589268"/>
                  </a:cubicBezTo>
                  <a:cubicBezTo>
                    <a:pt x="592951" y="1594982"/>
                    <a:pt x="589141" y="1596888"/>
                    <a:pt x="584379" y="1596888"/>
                  </a:cubicBezTo>
                  <a:cubicBezTo>
                    <a:pt x="575806" y="1597840"/>
                    <a:pt x="568186" y="1595935"/>
                    <a:pt x="565329" y="1587363"/>
                  </a:cubicBezTo>
                  <a:cubicBezTo>
                    <a:pt x="562471" y="1580695"/>
                    <a:pt x="568186" y="1576885"/>
                    <a:pt x="573901" y="1577838"/>
                  </a:cubicBezTo>
                  <a:close/>
                  <a:moveTo>
                    <a:pt x="698678" y="1550216"/>
                  </a:moveTo>
                  <a:cubicBezTo>
                    <a:pt x="729158" y="1545453"/>
                    <a:pt x="746303" y="1560693"/>
                    <a:pt x="763448" y="1592126"/>
                  </a:cubicBezTo>
                  <a:cubicBezTo>
                    <a:pt x="731063" y="1576886"/>
                    <a:pt x="706298" y="1611176"/>
                    <a:pt x="678676" y="1592126"/>
                  </a:cubicBezTo>
                  <a:cubicBezTo>
                    <a:pt x="675818" y="1573076"/>
                    <a:pt x="667246" y="1551168"/>
                    <a:pt x="698678" y="1550216"/>
                  </a:cubicBezTo>
                  <a:close/>
                  <a:moveTo>
                    <a:pt x="492939" y="1460681"/>
                  </a:moveTo>
                  <a:cubicBezTo>
                    <a:pt x="518656" y="1456871"/>
                    <a:pt x="541516" y="1464491"/>
                    <a:pt x="562471" y="1479731"/>
                  </a:cubicBezTo>
                  <a:cubicBezTo>
                    <a:pt x="590094" y="1499733"/>
                    <a:pt x="618669" y="1515926"/>
                    <a:pt x="646291" y="1537833"/>
                  </a:cubicBezTo>
                  <a:cubicBezTo>
                    <a:pt x="620574" y="1545453"/>
                    <a:pt x="593904" y="1560693"/>
                    <a:pt x="577711" y="1525451"/>
                  </a:cubicBezTo>
                  <a:cubicBezTo>
                    <a:pt x="567234" y="1503543"/>
                    <a:pt x="541516" y="1503543"/>
                    <a:pt x="527229" y="1487351"/>
                  </a:cubicBezTo>
                  <a:lnTo>
                    <a:pt x="525032" y="1486533"/>
                  </a:lnTo>
                  <a:lnTo>
                    <a:pt x="527229" y="1488303"/>
                  </a:lnTo>
                  <a:cubicBezTo>
                    <a:pt x="502464" y="1486398"/>
                    <a:pt x="475794" y="1465443"/>
                    <a:pt x="451029" y="1494971"/>
                  </a:cubicBezTo>
                  <a:cubicBezTo>
                    <a:pt x="453886" y="1467348"/>
                    <a:pt x="471984" y="1461633"/>
                    <a:pt x="492939" y="1460681"/>
                  </a:cubicBezTo>
                  <a:close/>
                  <a:moveTo>
                    <a:pt x="592475" y="1413889"/>
                  </a:moveTo>
                  <a:cubicBezTo>
                    <a:pt x="594380" y="1414008"/>
                    <a:pt x="596285" y="1414485"/>
                    <a:pt x="596761" y="1414961"/>
                  </a:cubicBezTo>
                  <a:cubicBezTo>
                    <a:pt x="605334" y="1423533"/>
                    <a:pt x="603428" y="1433058"/>
                    <a:pt x="595809" y="1447346"/>
                  </a:cubicBezTo>
                  <a:cubicBezTo>
                    <a:pt x="589141" y="1434011"/>
                    <a:pt x="579616" y="1426391"/>
                    <a:pt x="588189" y="1414961"/>
                  </a:cubicBezTo>
                  <a:cubicBezTo>
                    <a:pt x="588665" y="1414009"/>
                    <a:pt x="590570" y="1413770"/>
                    <a:pt x="592475" y="1413889"/>
                  </a:cubicBezTo>
                  <a:close/>
                  <a:moveTo>
                    <a:pt x="2633206" y="1174931"/>
                  </a:moveTo>
                  <a:cubicBezTo>
                    <a:pt x="2646541" y="1176836"/>
                    <a:pt x="2659876" y="1178741"/>
                    <a:pt x="2673211" y="1180646"/>
                  </a:cubicBezTo>
                  <a:cubicBezTo>
                    <a:pt x="2657018" y="1197791"/>
                    <a:pt x="2645588" y="1186361"/>
                    <a:pt x="2633206" y="1174931"/>
                  </a:cubicBezTo>
                  <a:close/>
                  <a:moveTo>
                    <a:pt x="2477948" y="1095873"/>
                  </a:moveTo>
                  <a:cubicBezTo>
                    <a:pt x="2477948" y="1101588"/>
                    <a:pt x="2478901" y="1106350"/>
                    <a:pt x="2484616" y="1110160"/>
                  </a:cubicBezTo>
                  <a:cubicBezTo>
                    <a:pt x="2478901" y="1119685"/>
                    <a:pt x="2464613" y="1121590"/>
                    <a:pt x="2464613" y="1135878"/>
                  </a:cubicBezTo>
                  <a:cubicBezTo>
                    <a:pt x="2464613" y="1153023"/>
                    <a:pt x="2454136" y="1151118"/>
                    <a:pt x="2444611" y="1144450"/>
                  </a:cubicBezTo>
                  <a:cubicBezTo>
                    <a:pt x="2434133" y="1136830"/>
                    <a:pt x="2413178" y="1133020"/>
                    <a:pt x="2415083" y="1119685"/>
                  </a:cubicBezTo>
                  <a:cubicBezTo>
                    <a:pt x="2417941" y="1101588"/>
                    <a:pt x="2436038" y="1116828"/>
                    <a:pt x="2446516" y="1114923"/>
                  </a:cubicBezTo>
                  <a:cubicBezTo>
                    <a:pt x="2458898" y="1112065"/>
                    <a:pt x="2470329" y="1106350"/>
                    <a:pt x="2477948" y="1095873"/>
                  </a:cubicBezTo>
                  <a:close/>
                  <a:moveTo>
                    <a:pt x="2344599" y="1039676"/>
                  </a:moveTo>
                  <a:cubicBezTo>
                    <a:pt x="2358886" y="1039676"/>
                    <a:pt x="2352219" y="1056821"/>
                    <a:pt x="2355076" y="1066346"/>
                  </a:cubicBezTo>
                  <a:cubicBezTo>
                    <a:pt x="2354124" y="1077776"/>
                    <a:pt x="2356981" y="1093016"/>
                    <a:pt x="2341741" y="1092063"/>
                  </a:cubicBezTo>
                  <a:cubicBezTo>
                    <a:pt x="2328406" y="1091111"/>
                    <a:pt x="2329359" y="1075871"/>
                    <a:pt x="2328406" y="1065393"/>
                  </a:cubicBezTo>
                  <a:cubicBezTo>
                    <a:pt x="2327454" y="1053011"/>
                    <a:pt x="2331264" y="1039676"/>
                    <a:pt x="2344599" y="1039676"/>
                  </a:cubicBezTo>
                  <a:close/>
                  <a:moveTo>
                    <a:pt x="699631" y="966334"/>
                  </a:moveTo>
                  <a:cubicBezTo>
                    <a:pt x="671056" y="960619"/>
                    <a:pt x="648196" y="971096"/>
                    <a:pt x="616764" y="992051"/>
                  </a:cubicBezTo>
                  <a:cubicBezTo>
                    <a:pt x="652959" y="990146"/>
                    <a:pt x="677724" y="983478"/>
                    <a:pt x="699631" y="966334"/>
                  </a:cubicBezTo>
                  <a:close/>
                  <a:moveTo>
                    <a:pt x="2786559" y="938711"/>
                  </a:moveTo>
                  <a:cubicBezTo>
                    <a:pt x="2796084" y="944426"/>
                    <a:pt x="2804656" y="939663"/>
                    <a:pt x="2814181" y="938711"/>
                  </a:cubicBezTo>
                  <a:cubicBezTo>
                    <a:pt x="2814181" y="940616"/>
                    <a:pt x="2814181" y="943473"/>
                    <a:pt x="2814181" y="945378"/>
                  </a:cubicBezTo>
                  <a:cubicBezTo>
                    <a:pt x="2803704" y="949188"/>
                    <a:pt x="2791321" y="959666"/>
                    <a:pt x="2786559" y="938711"/>
                  </a:cubicBezTo>
                  <a:close/>
                  <a:moveTo>
                    <a:pt x="737731" y="935019"/>
                  </a:moveTo>
                  <a:cubicBezTo>
                    <a:pt x="726540" y="936091"/>
                    <a:pt x="714872" y="940139"/>
                    <a:pt x="702489" y="951093"/>
                  </a:cubicBezTo>
                  <a:cubicBezTo>
                    <a:pt x="731064" y="951093"/>
                    <a:pt x="753924" y="958713"/>
                    <a:pt x="770116" y="936805"/>
                  </a:cubicBezTo>
                  <a:cubicBezTo>
                    <a:pt x="759639" y="935853"/>
                    <a:pt x="748923" y="933948"/>
                    <a:pt x="737731" y="935019"/>
                  </a:cubicBezTo>
                  <a:close/>
                  <a:moveTo>
                    <a:pt x="619383" y="880251"/>
                  </a:moveTo>
                  <a:cubicBezTo>
                    <a:pt x="616526" y="879417"/>
                    <a:pt x="612477" y="880608"/>
                    <a:pt x="608191" y="882513"/>
                  </a:cubicBezTo>
                  <a:cubicBezTo>
                    <a:pt x="589141" y="887276"/>
                    <a:pt x="539611" y="951093"/>
                    <a:pt x="541516" y="968238"/>
                  </a:cubicBezTo>
                  <a:cubicBezTo>
                    <a:pt x="543421" y="979668"/>
                    <a:pt x="550089" y="980621"/>
                    <a:pt x="558661" y="975858"/>
                  </a:cubicBezTo>
                  <a:cubicBezTo>
                    <a:pt x="569139" y="970143"/>
                    <a:pt x="576759" y="960618"/>
                    <a:pt x="578664" y="949188"/>
                  </a:cubicBezTo>
                  <a:cubicBezTo>
                    <a:pt x="582474" y="920613"/>
                    <a:pt x="601524" y="904421"/>
                    <a:pt x="623431" y="890133"/>
                  </a:cubicBezTo>
                  <a:cubicBezTo>
                    <a:pt x="623907" y="883942"/>
                    <a:pt x="622241" y="881084"/>
                    <a:pt x="619383" y="880251"/>
                  </a:cubicBezTo>
                  <a:close/>
                  <a:moveTo>
                    <a:pt x="659626" y="872036"/>
                  </a:moveTo>
                  <a:cubicBezTo>
                    <a:pt x="653911" y="870131"/>
                    <a:pt x="645339" y="876798"/>
                    <a:pt x="647244" y="879656"/>
                  </a:cubicBezTo>
                  <a:cubicBezTo>
                    <a:pt x="657721" y="901563"/>
                    <a:pt x="632956" y="928233"/>
                    <a:pt x="657721" y="950141"/>
                  </a:cubicBezTo>
                  <a:cubicBezTo>
                    <a:pt x="667246" y="936806"/>
                    <a:pt x="676771" y="926328"/>
                    <a:pt x="683439" y="913946"/>
                  </a:cubicBezTo>
                  <a:cubicBezTo>
                    <a:pt x="691059" y="897753"/>
                    <a:pt x="704394" y="924423"/>
                    <a:pt x="711061" y="910136"/>
                  </a:cubicBezTo>
                  <a:cubicBezTo>
                    <a:pt x="713919" y="903468"/>
                    <a:pt x="713919" y="896801"/>
                    <a:pt x="709156" y="891086"/>
                  </a:cubicBezTo>
                  <a:cubicBezTo>
                    <a:pt x="696774" y="875846"/>
                    <a:pt x="676771" y="876798"/>
                    <a:pt x="659626" y="872036"/>
                  </a:cubicBezTo>
                  <a:close/>
                  <a:moveTo>
                    <a:pt x="620410" y="803828"/>
                  </a:moveTo>
                  <a:cubicBezTo>
                    <a:pt x="614918" y="803575"/>
                    <a:pt x="609144" y="804646"/>
                    <a:pt x="603429" y="807266"/>
                  </a:cubicBezTo>
                  <a:cubicBezTo>
                    <a:pt x="579616" y="817743"/>
                    <a:pt x="555804" y="830126"/>
                    <a:pt x="532944" y="841556"/>
                  </a:cubicBezTo>
                  <a:cubicBezTo>
                    <a:pt x="530086" y="850128"/>
                    <a:pt x="536754" y="852033"/>
                    <a:pt x="541516" y="855843"/>
                  </a:cubicBezTo>
                  <a:cubicBezTo>
                    <a:pt x="561519" y="852986"/>
                    <a:pt x="579616" y="838698"/>
                    <a:pt x="602476" y="859653"/>
                  </a:cubicBezTo>
                  <a:cubicBezTo>
                    <a:pt x="617716" y="874893"/>
                    <a:pt x="654864" y="853938"/>
                    <a:pt x="652959" y="835841"/>
                  </a:cubicBezTo>
                  <a:cubicBezTo>
                    <a:pt x="650815" y="817267"/>
                    <a:pt x="636885" y="804587"/>
                    <a:pt x="620410" y="803828"/>
                  </a:cubicBezTo>
                  <a:close/>
                  <a:moveTo>
                    <a:pt x="2051228" y="690108"/>
                  </a:moveTo>
                  <a:cubicBezTo>
                    <a:pt x="2066468" y="695823"/>
                    <a:pt x="2079803" y="697728"/>
                    <a:pt x="2074088" y="722493"/>
                  </a:cubicBezTo>
                  <a:cubicBezTo>
                    <a:pt x="2066468" y="753925"/>
                    <a:pt x="2053133" y="773928"/>
                    <a:pt x="2021701" y="782500"/>
                  </a:cubicBezTo>
                  <a:cubicBezTo>
                    <a:pt x="2009318" y="785358"/>
                    <a:pt x="1997888" y="785358"/>
                    <a:pt x="2000746" y="772023"/>
                  </a:cubicBezTo>
                  <a:cubicBezTo>
                    <a:pt x="2006461" y="745353"/>
                    <a:pt x="2008366" y="714873"/>
                    <a:pt x="2036941" y="698680"/>
                  </a:cubicBezTo>
                  <a:cubicBezTo>
                    <a:pt x="2040751" y="694870"/>
                    <a:pt x="2045513" y="692965"/>
                    <a:pt x="2051228" y="690108"/>
                  </a:cubicBezTo>
                  <a:close/>
                  <a:moveTo>
                    <a:pt x="2111236" y="608669"/>
                  </a:moveTo>
                  <a:cubicBezTo>
                    <a:pt x="2115046" y="609621"/>
                    <a:pt x="2116951" y="613431"/>
                    <a:pt x="2113141" y="623433"/>
                  </a:cubicBezTo>
                  <a:cubicBezTo>
                    <a:pt x="2113141" y="624385"/>
                    <a:pt x="2112189" y="625338"/>
                    <a:pt x="2111236" y="626290"/>
                  </a:cubicBezTo>
                  <a:cubicBezTo>
                    <a:pt x="2147431" y="643435"/>
                    <a:pt x="2126476" y="692013"/>
                    <a:pt x="2159814" y="711063"/>
                  </a:cubicBezTo>
                  <a:cubicBezTo>
                    <a:pt x="2178864" y="721540"/>
                    <a:pt x="2174101" y="752020"/>
                    <a:pt x="2199819" y="758688"/>
                  </a:cubicBezTo>
                  <a:cubicBezTo>
                    <a:pt x="2206486" y="760593"/>
                    <a:pt x="2189341" y="798693"/>
                    <a:pt x="2176959" y="800598"/>
                  </a:cubicBezTo>
                  <a:cubicBezTo>
                    <a:pt x="2149336" y="805360"/>
                    <a:pt x="2120761" y="810123"/>
                    <a:pt x="2092186" y="814885"/>
                  </a:cubicBezTo>
                  <a:cubicBezTo>
                    <a:pt x="2089329" y="799645"/>
                    <a:pt x="2128381" y="789168"/>
                    <a:pt x="2092186" y="777738"/>
                  </a:cubicBezTo>
                  <a:cubicBezTo>
                    <a:pt x="2098854" y="765355"/>
                    <a:pt x="2098854" y="749163"/>
                    <a:pt x="2111236" y="740590"/>
                  </a:cubicBezTo>
                  <a:cubicBezTo>
                    <a:pt x="2127429" y="729160"/>
                    <a:pt x="2118856" y="712015"/>
                    <a:pt x="2110284" y="710110"/>
                  </a:cubicBezTo>
                  <a:cubicBezTo>
                    <a:pt x="2086471" y="705348"/>
                    <a:pt x="2087424" y="682488"/>
                    <a:pt x="2076946" y="669153"/>
                  </a:cubicBezTo>
                  <a:cubicBezTo>
                    <a:pt x="2062659" y="651055"/>
                    <a:pt x="2076946" y="617718"/>
                    <a:pt x="2097901" y="611050"/>
                  </a:cubicBezTo>
                  <a:cubicBezTo>
                    <a:pt x="2101711" y="609621"/>
                    <a:pt x="2107426" y="607716"/>
                    <a:pt x="2111236" y="608669"/>
                  </a:cubicBezTo>
                  <a:close/>
                  <a:moveTo>
                    <a:pt x="927279" y="479605"/>
                  </a:moveTo>
                  <a:cubicBezTo>
                    <a:pt x="932041" y="477700"/>
                    <a:pt x="935851" y="480558"/>
                    <a:pt x="933946" y="486273"/>
                  </a:cubicBezTo>
                  <a:cubicBezTo>
                    <a:pt x="932041" y="490083"/>
                    <a:pt x="929184" y="492941"/>
                    <a:pt x="929184" y="493893"/>
                  </a:cubicBezTo>
                  <a:cubicBezTo>
                    <a:pt x="919659" y="493893"/>
                    <a:pt x="917754" y="491035"/>
                    <a:pt x="919659" y="488178"/>
                  </a:cubicBezTo>
                  <a:cubicBezTo>
                    <a:pt x="921564" y="484368"/>
                    <a:pt x="924421" y="480558"/>
                    <a:pt x="927279" y="479605"/>
                  </a:cubicBezTo>
                  <a:close/>
                  <a:moveTo>
                    <a:pt x="1938089" y="417931"/>
                  </a:moveTo>
                  <a:cubicBezTo>
                    <a:pt x="1948537" y="420431"/>
                    <a:pt x="1955503" y="431504"/>
                    <a:pt x="1959789" y="441505"/>
                  </a:cubicBezTo>
                  <a:cubicBezTo>
                    <a:pt x="1967409" y="457698"/>
                    <a:pt x="1952169" y="461508"/>
                    <a:pt x="1940739" y="466270"/>
                  </a:cubicBezTo>
                  <a:cubicBezTo>
                    <a:pt x="1909306" y="478653"/>
                    <a:pt x="1880731" y="501513"/>
                    <a:pt x="1842631" y="480558"/>
                  </a:cubicBezTo>
                  <a:cubicBezTo>
                    <a:pt x="1829296" y="472938"/>
                    <a:pt x="1832154" y="467223"/>
                    <a:pt x="1832154" y="458650"/>
                  </a:cubicBezTo>
                  <a:cubicBezTo>
                    <a:pt x="1828344" y="450078"/>
                    <a:pt x="1835964" y="442458"/>
                    <a:pt x="1833106" y="431980"/>
                  </a:cubicBezTo>
                  <a:cubicBezTo>
                    <a:pt x="1828344" y="420550"/>
                    <a:pt x="1835011" y="416740"/>
                    <a:pt x="1845489" y="423408"/>
                  </a:cubicBezTo>
                  <a:cubicBezTo>
                    <a:pt x="1847394" y="430075"/>
                    <a:pt x="1849299" y="439600"/>
                    <a:pt x="1857871" y="432933"/>
                  </a:cubicBezTo>
                  <a:cubicBezTo>
                    <a:pt x="1878826" y="418645"/>
                    <a:pt x="1903591" y="426265"/>
                    <a:pt x="1926451" y="418645"/>
                  </a:cubicBezTo>
                  <a:cubicBezTo>
                    <a:pt x="1930737" y="417216"/>
                    <a:pt x="1934607" y="417097"/>
                    <a:pt x="1938089" y="417931"/>
                  </a:cubicBezTo>
                  <a:close/>
                  <a:moveTo>
                    <a:pt x="904419" y="389118"/>
                  </a:moveTo>
                  <a:cubicBezTo>
                    <a:pt x="915849" y="404358"/>
                    <a:pt x="928231" y="418646"/>
                    <a:pt x="938709" y="433886"/>
                  </a:cubicBezTo>
                  <a:cubicBezTo>
                    <a:pt x="940614" y="436743"/>
                    <a:pt x="940614" y="441505"/>
                    <a:pt x="942519" y="446268"/>
                  </a:cubicBezTo>
                  <a:cubicBezTo>
                    <a:pt x="938709" y="447221"/>
                    <a:pt x="932041" y="450078"/>
                    <a:pt x="931089" y="449125"/>
                  </a:cubicBezTo>
                  <a:cubicBezTo>
                    <a:pt x="912991" y="426266"/>
                    <a:pt x="896799" y="440553"/>
                    <a:pt x="878701" y="449125"/>
                  </a:cubicBezTo>
                  <a:cubicBezTo>
                    <a:pt x="871081" y="452936"/>
                    <a:pt x="863461" y="446268"/>
                    <a:pt x="856794" y="443411"/>
                  </a:cubicBezTo>
                  <a:cubicBezTo>
                    <a:pt x="835839" y="424361"/>
                    <a:pt x="864414" y="422455"/>
                    <a:pt x="867271" y="412930"/>
                  </a:cubicBezTo>
                  <a:cubicBezTo>
                    <a:pt x="878701" y="402453"/>
                    <a:pt x="887274" y="388166"/>
                    <a:pt x="904419" y="389118"/>
                  </a:cubicBezTo>
                  <a:close/>
                  <a:moveTo>
                    <a:pt x="1062534" y="340541"/>
                  </a:moveTo>
                  <a:cubicBezTo>
                    <a:pt x="1073011" y="340541"/>
                    <a:pt x="1082536" y="340541"/>
                    <a:pt x="1083489" y="353876"/>
                  </a:cubicBezTo>
                  <a:cubicBezTo>
                    <a:pt x="1073964" y="356733"/>
                    <a:pt x="1066344" y="373878"/>
                    <a:pt x="1053961" y="360543"/>
                  </a:cubicBezTo>
                  <a:cubicBezTo>
                    <a:pt x="1045389" y="351018"/>
                    <a:pt x="1054914" y="345303"/>
                    <a:pt x="1062534" y="340541"/>
                  </a:cubicBezTo>
                  <a:close/>
                  <a:moveTo>
                    <a:pt x="2471113" y="336025"/>
                  </a:moveTo>
                  <a:cubicBezTo>
                    <a:pt x="2489315" y="339763"/>
                    <a:pt x="2505689" y="355066"/>
                    <a:pt x="2521763" y="370068"/>
                  </a:cubicBezTo>
                  <a:cubicBezTo>
                    <a:pt x="2652256" y="491988"/>
                    <a:pt x="2764651" y="627243"/>
                    <a:pt x="2848471" y="785358"/>
                  </a:cubicBezTo>
                  <a:cubicBezTo>
                    <a:pt x="2875141" y="835841"/>
                    <a:pt x="2898953" y="887276"/>
                    <a:pt x="2920861" y="940616"/>
                  </a:cubicBezTo>
                  <a:cubicBezTo>
                    <a:pt x="2925623" y="952046"/>
                    <a:pt x="2938006" y="963476"/>
                    <a:pt x="2926576" y="977763"/>
                  </a:cubicBezTo>
                  <a:cubicBezTo>
                    <a:pt x="2893238" y="978716"/>
                    <a:pt x="2872283" y="955856"/>
                    <a:pt x="2847518" y="938711"/>
                  </a:cubicBezTo>
                  <a:cubicBezTo>
                    <a:pt x="2844661" y="919661"/>
                    <a:pt x="2858948" y="906326"/>
                    <a:pt x="2864663" y="890133"/>
                  </a:cubicBezTo>
                  <a:cubicBezTo>
                    <a:pt x="2846566" y="892991"/>
                    <a:pt x="2829421" y="903468"/>
                    <a:pt x="2810371" y="908231"/>
                  </a:cubicBezTo>
                  <a:cubicBezTo>
                    <a:pt x="2792273" y="911088"/>
                    <a:pt x="2774176" y="912041"/>
                    <a:pt x="2757031" y="904421"/>
                  </a:cubicBezTo>
                  <a:cubicBezTo>
                    <a:pt x="2741791" y="897753"/>
                    <a:pt x="2733218" y="902516"/>
                    <a:pt x="2728456" y="916803"/>
                  </a:cubicBezTo>
                  <a:cubicBezTo>
                    <a:pt x="2724646" y="935853"/>
                    <a:pt x="2713216" y="952998"/>
                    <a:pt x="2707501" y="971096"/>
                  </a:cubicBezTo>
                  <a:cubicBezTo>
                    <a:pt x="2702738" y="984431"/>
                    <a:pt x="2699881" y="997766"/>
                    <a:pt x="2706548" y="1011101"/>
                  </a:cubicBezTo>
                  <a:cubicBezTo>
                    <a:pt x="2712263" y="1021578"/>
                    <a:pt x="2722741" y="1031103"/>
                    <a:pt x="2712263" y="1044438"/>
                  </a:cubicBezTo>
                  <a:cubicBezTo>
                    <a:pt x="2722979" y="1032294"/>
                    <a:pt x="2735302" y="1023900"/>
                    <a:pt x="2750438" y="1026892"/>
                  </a:cubicBezTo>
                  <a:lnTo>
                    <a:pt x="2757317" y="1029909"/>
                  </a:lnTo>
                  <a:lnTo>
                    <a:pt x="2760842" y="1028246"/>
                  </a:lnTo>
                  <a:cubicBezTo>
                    <a:pt x="2768462" y="1021578"/>
                    <a:pt x="2775130" y="1013006"/>
                    <a:pt x="2785607" y="1010148"/>
                  </a:cubicBezTo>
                  <a:cubicBezTo>
                    <a:pt x="2791798" y="1008243"/>
                    <a:pt x="2798228" y="1006814"/>
                    <a:pt x="2804538" y="1006457"/>
                  </a:cubicBezTo>
                  <a:cubicBezTo>
                    <a:pt x="2810848" y="1006100"/>
                    <a:pt x="2817040" y="1006814"/>
                    <a:pt x="2822755" y="1009196"/>
                  </a:cubicBezTo>
                  <a:cubicBezTo>
                    <a:pt x="2859902" y="1023483"/>
                    <a:pt x="2898955" y="1027293"/>
                    <a:pt x="2938959" y="1031103"/>
                  </a:cubicBezTo>
                  <a:cubicBezTo>
                    <a:pt x="2955152" y="1033008"/>
                    <a:pt x="2957057" y="1047296"/>
                    <a:pt x="2959915" y="1058726"/>
                  </a:cubicBezTo>
                  <a:cubicBezTo>
                    <a:pt x="2990394" y="1159691"/>
                    <a:pt x="3010397" y="1262561"/>
                    <a:pt x="3021827" y="1368288"/>
                  </a:cubicBezTo>
                  <a:cubicBezTo>
                    <a:pt x="3029447" y="1433058"/>
                    <a:pt x="3025637" y="1497828"/>
                    <a:pt x="3027542" y="1562598"/>
                  </a:cubicBezTo>
                  <a:cubicBezTo>
                    <a:pt x="3027542" y="1573076"/>
                    <a:pt x="3031352" y="1585458"/>
                    <a:pt x="3020874" y="1594983"/>
                  </a:cubicBezTo>
                  <a:cubicBezTo>
                    <a:pt x="2992299" y="1573076"/>
                    <a:pt x="2963724" y="1551168"/>
                    <a:pt x="2958009" y="1512116"/>
                  </a:cubicBezTo>
                  <a:cubicBezTo>
                    <a:pt x="2954199" y="1483541"/>
                    <a:pt x="2933244" y="1467348"/>
                    <a:pt x="2918005" y="1446393"/>
                  </a:cubicBezTo>
                  <a:cubicBezTo>
                    <a:pt x="2898955" y="1421628"/>
                    <a:pt x="2888477" y="1390196"/>
                    <a:pt x="2860855" y="1371146"/>
                  </a:cubicBezTo>
                  <a:cubicBezTo>
                    <a:pt x="2846567" y="1368288"/>
                    <a:pt x="2836089" y="1359716"/>
                    <a:pt x="2831327" y="1343523"/>
                  </a:cubicBezTo>
                  <a:cubicBezTo>
                    <a:pt x="2835137" y="1360668"/>
                    <a:pt x="2849424" y="1368288"/>
                    <a:pt x="2856092" y="1380671"/>
                  </a:cubicBezTo>
                  <a:cubicBezTo>
                    <a:pt x="2882762" y="1424486"/>
                    <a:pt x="2896097" y="1474968"/>
                    <a:pt x="2930387" y="1514021"/>
                  </a:cubicBezTo>
                  <a:cubicBezTo>
                    <a:pt x="2938007" y="1522593"/>
                    <a:pt x="2938959" y="1534976"/>
                    <a:pt x="2939912" y="1546406"/>
                  </a:cubicBezTo>
                  <a:cubicBezTo>
                    <a:pt x="2941817" y="1566408"/>
                    <a:pt x="2950390" y="1582601"/>
                    <a:pt x="2962772" y="1597841"/>
                  </a:cubicBezTo>
                  <a:cubicBezTo>
                    <a:pt x="2983727" y="1622606"/>
                    <a:pt x="2993252" y="1652133"/>
                    <a:pt x="2999919" y="1683566"/>
                  </a:cubicBezTo>
                  <a:cubicBezTo>
                    <a:pt x="3023732" y="1698806"/>
                    <a:pt x="3015159" y="1721666"/>
                    <a:pt x="3012302" y="1740716"/>
                  </a:cubicBezTo>
                  <a:cubicBezTo>
                    <a:pt x="2988490" y="1885496"/>
                    <a:pt x="2951342" y="2026466"/>
                    <a:pt x="2886572" y="2158864"/>
                  </a:cubicBezTo>
                  <a:cubicBezTo>
                    <a:pt x="2872284" y="2188391"/>
                    <a:pt x="2858949" y="2218871"/>
                    <a:pt x="2841805" y="2246493"/>
                  </a:cubicBezTo>
                  <a:cubicBezTo>
                    <a:pt x="2837042" y="2255066"/>
                    <a:pt x="2835137" y="2266496"/>
                    <a:pt x="2821802" y="2266496"/>
                  </a:cubicBezTo>
                  <a:cubicBezTo>
                    <a:pt x="2812277" y="2260781"/>
                    <a:pt x="2812277" y="2249351"/>
                    <a:pt x="2808467" y="2240778"/>
                  </a:cubicBezTo>
                  <a:cubicBezTo>
                    <a:pt x="2794180" y="2222681"/>
                    <a:pt x="2796084" y="2198868"/>
                    <a:pt x="2785607" y="2172198"/>
                  </a:cubicBezTo>
                  <a:cubicBezTo>
                    <a:pt x="2795132" y="2196011"/>
                    <a:pt x="2791322" y="2217918"/>
                    <a:pt x="2805609" y="2234111"/>
                  </a:cubicBezTo>
                  <a:cubicBezTo>
                    <a:pt x="2812277" y="2246493"/>
                    <a:pt x="2811324" y="2261733"/>
                    <a:pt x="2821802" y="2273164"/>
                  </a:cubicBezTo>
                  <a:cubicBezTo>
                    <a:pt x="2795132" y="2339839"/>
                    <a:pt x="2750364" y="2394131"/>
                    <a:pt x="2708455" y="2451281"/>
                  </a:cubicBezTo>
                  <a:cubicBezTo>
                    <a:pt x="2661782" y="2514146"/>
                    <a:pt x="2606537" y="2568439"/>
                    <a:pt x="2551292" y="2622731"/>
                  </a:cubicBezTo>
                  <a:cubicBezTo>
                    <a:pt x="2527480" y="2646543"/>
                    <a:pt x="2502714" y="2666546"/>
                    <a:pt x="2476997" y="2687501"/>
                  </a:cubicBezTo>
                  <a:cubicBezTo>
                    <a:pt x="2465567" y="2677976"/>
                    <a:pt x="2476997" y="2661783"/>
                    <a:pt x="2463662" y="2655116"/>
                  </a:cubicBezTo>
                  <a:cubicBezTo>
                    <a:pt x="2469377" y="2608443"/>
                    <a:pt x="2446517" y="2570343"/>
                    <a:pt x="2425562" y="2533196"/>
                  </a:cubicBezTo>
                  <a:cubicBezTo>
                    <a:pt x="2392224" y="2475093"/>
                    <a:pt x="2414132" y="2424611"/>
                    <a:pt x="2439849" y="2375081"/>
                  </a:cubicBezTo>
                  <a:cubicBezTo>
                    <a:pt x="2453184" y="2349364"/>
                    <a:pt x="2458899" y="2330314"/>
                    <a:pt x="2449374" y="2301739"/>
                  </a:cubicBezTo>
                  <a:cubicBezTo>
                    <a:pt x="2439849" y="2272211"/>
                    <a:pt x="2442707" y="2240778"/>
                    <a:pt x="2430324" y="2210298"/>
                  </a:cubicBezTo>
                  <a:cubicBezTo>
                    <a:pt x="2420799" y="2187439"/>
                    <a:pt x="2416989" y="2160768"/>
                    <a:pt x="2396987" y="2144576"/>
                  </a:cubicBezTo>
                  <a:cubicBezTo>
                    <a:pt x="2352219" y="2107428"/>
                    <a:pt x="2357934" y="2060756"/>
                    <a:pt x="2370317" y="2012178"/>
                  </a:cubicBezTo>
                  <a:cubicBezTo>
                    <a:pt x="2372222" y="2005511"/>
                    <a:pt x="2374127" y="1998843"/>
                    <a:pt x="2374127" y="1992176"/>
                  </a:cubicBezTo>
                  <a:cubicBezTo>
                    <a:pt x="2376984" y="1954076"/>
                    <a:pt x="2356982" y="1935978"/>
                    <a:pt x="2319834" y="1944551"/>
                  </a:cubicBezTo>
                  <a:cubicBezTo>
                    <a:pt x="2303642" y="1948361"/>
                    <a:pt x="2292212" y="1948361"/>
                    <a:pt x="2282687" y="1931216"/>
                  </a:cubicBezTo>
                  <a:cubicBezTo>
                    <a:pt x="2263637" y="1897878"/>
                    <a:pt x="2235062" y="1889306"/>
                    <a:pt x="2200772" y="1905498"/>
                  </a:cubicBezTo>
                  <a:cubicBezTo>
                    <a:pt x="2186484" y="1912166"/>
                    <a:pt x="2171244" y="1918833"/>
                    <a:pt x="2157909" y="1926453"/>
                  </a:cubicBezTo>
                  <a:cubicBezTo>
                    <a:pt x="2140764" y="1935978"/>
                    <a:pt x="2124572" y="1938836"/>
                    <a:pt x="2106474" y="1931216"/>
                  </a:cubicBezTo>
                  <a:cubicBezTo>
                    <a:pt x="2083614" y="1921691"/>
                    <a:pt x="2059802" y="1925501"/>
                    <a:pt x="2040752" y="1937883"/>
                  </a:cubicBezTo>
                  <a:cubicBezTo>
                    <a:pt x="2012177" y="1956933"/>
                    <a:pt x="1991222" y="1941693"/>
                    <a:pt x="1974077" y="1924548"/>
                  </a:cubicBezTo>
                  <a:cubicBezTo>
                    <a:pt x="1956932" y="1907403"/>
                    <a:pt x="1938834" y="1892163"/>
                    <a:pt x="1919784" y="1877876"/>
                  </a:cubicBezTo>
                  <a:cubicBezTo>
                    <a:pt x="1909307" y="1870256"/>
                    <a:pt x="1899782" y="1861683"/>
                    <a:pt x="1896924" y="1849301"/>
                  </a:cubicBezTo>
                  <a:cubicBezTo>
                    <a:pt x="1889304" y="1812153"/>
                    <a:pt x="1862634" y="1789293"/>
                    <a:pt x="1839774" y="1762623"/>
                  </a:cubicBezTo>
                  <a:cubicBezTo>
                    <a:pt x="1827392" y="1748336"/>
                    <a:pt x="1815962" y="1694043"/>
                    <a:pt x="1822629" y="1676898"/>
                  </a:cubicBezTo>
                  <a:cubicBezTo>
                    <a:pt x="1840727" y="1632131"/>
                    <a:pt x="1846442" y="1585458"/>
                    <a:pt x="1829297" y="1537833"/>
                  </a:cubicBezTo>
                  <a:cubicBezTo>
                    <a:pt x="1826439" y="1530213"/>
                    <a:pt x="1823582" y="1522593"/>
                    <a:pt x="1828344" y="1514973"/>
                  </a:cubicBezTo>
                  <a:cubicBezTo>
                    <a:pt x="1854062" y="1466396"/>
                    <a:pt x="1875017" y="1416866"/>
                    <a:pt x="1909307" y="1373051"/>
                  </a:cubicBezTo>
                  <a:cubicBezTo>
                    <a:pt x="1915022" y="1366383"/>
                    <a:pt x="1923594" y="1365431"/>
                    <a:pt x="1929309" y="1361621"/>
                  </a:cubicBezTo>
                  <a:cubicBezTo>
                    <a:pt x="1954074" y="1345428"/>
                    <a:pt x="1976934" y="1330188"/>
                    <a:pt x="1977887" y="1293041"/>
                  </a:cubicBezTo>
                  <a:cubicBezTo>
                    <a:pt x="1978839" y="1267323"/>
                    <a:pt x="1992174" y="1239701"/>
                    <a:pt x="2019797" y="1227318"/>
                  </a:cubicBezTo>
                  <a:cubicBezTo>
                    <a:pt x="2040752" y="1217793"/>
                    <a:pt x="2050277" y="1201601"/>
                    <a:pt x="2051229" y="1178741"/>
                  </a:cubicBezTo>
                  <a:cubicBezTo>
                    <a:pt x="2058849" y="1162548"/>
                    <a:pt x="2071232" y="1167311"/>
                    <a:pt x="2083614" y="1172073"/>
                  </a:cubicBezTo>
                  <a:cubicBezTo>
                    <a:pt x="2111237" y="1181598"/>
                    <a:pt x="2136002" y="1178741"/>
                    <a:pt x="2161719" y="1162548"/>
                  </a:cubicBezTo>
                  <a:cubicBezTo>
                    <a:pt x="2193152" y="1142546"/>
                    <a:pt x="2229347" y="1134926"/>
                    <a:pt x="2266494" y="1136831"/>
                  </a:cubicBezTo>
                  <a:cubicBezTo>
                    <a:pt x="2288402" y="1137783"/>
                    <a:pt x="2310309" y="1137783"/>
                    <a:pt x="2331264" y="1133021"/>
                  </a:cubicBezTo>
                  <a:cubicBezTo>
                    <a:pt x="2370317" y="1123496"/>
                    <a:pt x="2397939" y="1138736"/>
                    <a:pt x="2387462" y="1197791"/>
                  </a:cubicBezTo>
                  <a:cubicBezTo>
                    <a:pt x="2384604" y="1213983"/>
                    <a:pt x="2384604" y="1228271"/>
                    <a:pt x="2400797" y="1229223"/>
                  </a:cubicBezTo>
                  <a:cubicBezTo>
                    <a:pt x="2447469" y="1231128"/>
                    <a:pt x="2477949" y="1266371"/>
                    <a:pt x="2517002" y="1283516"/>
                  </a:cubicBezTo>
                  <a:cubicBezTo>
                    <a:pt x="2538909" y="1293041"/>
                    <a:pt x="2550339" y="1296851"/>
                    <a:pt x="2556055" y="1266371"/>
                  </a:cubicBezTo>
                  <a:cubicBezTo>
                    <a:pt x="2561769" y="1236843"/>
                    <a:pt x="2589392" y="1227318"/>
                    <a:pt x="2617967" y="1241606"/>
                  </a:cubicBezTo>
                  <a:cubicBezTo>
                    <a:pt x="2644637" y="1254941"/>
                    <a:pt x="2673212" y="1262561"/>
                    <a:pt x="2701787" y="1271133"/>
                  </a:cubicBezTo>
                  <a:cubicBezTo>
                    <a:pt x="2743697" y="1283516"/>
                    <a:pt x="2782749" y="1259703"/>
                    <a:pt x="2823707" y="1270181"/>
                  </a:cubicBezTo>
                  <a:cubicBezTo>
                    <a:pt x="2833232" y="1272086"/>
                    <a:pt x="2840852" y="1262561"/>
                    <a:pt x="2842757" y="1253988"/>
                  </a:cubicBezTo>
                  <a:cubicBezTo>
                    <a:pt x="2847519" y="1233033"/>
                    <a:pt x="2856092" y="1212078"/>
                    <a:pt x="2857997" y="1191123"/>
                  </a:cubicBezTo>
                  <a:cubicBezTo>
                    <a:pt x="2861807" y="1157786"/>
                    <a:pt x="2857044" y="1154928"/>
                    <a:pt x="2824659" y="1163501"/>
                  </a:cubicBezTo>
                  <a:cubicBezTo>
                    <a:pt x="2807514" y="1168263"/>
                    <a:pt x="2793227" y="1167311"/>
                    <a:pt x="2781797" y="1153023"/>
                  </a:cubicBezTo>
                  <a:lnTo>
                    <a:pt x="2778142" y="1149005"/>
                  </a:lnTo>
                  <a:lnTo>
                    <a:pt x="2758579" y="1157637"/>
                  </a:lnTo>
                  <a:cubicBezTo>
                    <a:pt x="2730182" y="1164691"/>
                    <a:pt x="2706072" y="1153261"/>
                    <a:pt x="2684641" y="1122543"/>
                  </a:cubicBezTo>
                  <a:cubicBezTo>
                    <a:pt x="2676068" y="1110161"/>
                    <a:pt x="2672258" y="1095873"/>
                    <a:pt x="2664638" y="1083491"/>
                  </a:cubicBezTo>
                  <a:cubicBezTo>
                    <a:pt x="2658923" y="1073966"/>
                    <a:pt x="2664638" y="1054916"/>
                    <a:pt x="2646541" y="1054916"/>
                  </a:cubicBezTo>
                  <a:cubicBezTo>
                    <a:pt x="2631301" y="1055868"/>
                    <a:pt x="2616061" y="1061583"/>
                    <a:pt x="2610346" y="1080633"/>
                  </a:cubicBezTo>
                  <a:lnTo>
                    <a:pt x="2609202" y="1082346"/>
                  </a:lnTo>
                  <a:lnTo>
                    <a:pt x="2613204" y="1086348"/>
                  </a:lnTo>
                  <a:cubicBezTo>
                    <a:pt x="2619871" y="1093968"/>
                    <a:pt x="2626539" y="1101588"/>
                    <a:pt x="2632254" y="1108255"/>
                  </a:cubicBezTo>
                  <a:cubicBezTo>
                    <a:pt x="2619871" y="1117780"/>
                    <a:pt x="2617014" y="1133020"/>
                    <a:pt x="2609394" y="1145403"/>
                  </a:cubicBezTo>
                  <a:cubicBezTo>
                    <a:pt x="2602726" y="1154928"/>
                    <a:pt x="2586534" y="1142545"/>
                    <a:pt x="2584629" y="1132068"/>
                  </a:cubicBezTo>
                  <a:cubicBezTo>
                    <a:pt x="2581771" y="1117780"/>
                    <a:pt x="2574151" y="1106350"/>
                    <a:pt x="2566055" y="1095397"/>
                  </a:cubicBezTo>
                  <a:lnTo>
                    <a:pt x="2558490" y="1083461"/>
                  </a:lnTo>
                  <a:lnTo>
                    <a:pt x="2545576" y="1071108"/>
                  </a:lnTo>
                  <a:cubicBezTo>
                    <a:pt x="2541766" y="1068251"/>
                    <a:pt x="2537003" y="1065393"/>
                    <a:pt x="2536051" y="1061583"/>
                  </a:cubicBezTo>
                  <a:cubicBezTo>
                    <a:pt x="2522716" y="1003481"/>
                    <a:pt x="2462708" y="991098"/>
                    <a:pt x="2429371" y="952046"/>
                  </a:cubicBezTo>
                  <a:cubicBezTo>
                    <a:pt x="2426513" y="949188"/>
                    <a:pt x="2421751" y="947283"/>
                    <a:pt x="2417941" y="944426"/>
                  </a:cubicBezTo>
                  <a:cubicBezTo>
                    <a:pt x="2416036" y="943473"/>
                    <a:pt x="2413178" y="943473"/>
                    <a:pt x="2407463" y="947283"/>
                  </a:cubicBezTo>
                  <a:cubicBezTo>
                    <a:pt x="2425561" y="973001"/>
                    <a:pt x="2440801" y="998718"/>
                    <a:pt x="2469376" y="1014911"/>
                  </a:cubicBezTo>
                  <a:cubicBezTo>
                    <a:pt x="2483663" y="1023483"/>
                    <a:pt x="2500808" y="1028246"/>
                    <a:pt x="2509381" y="1044438"/>
                  </a:cubicBezTo>
                  <a:cubicBezTo>
                    <a:pt x="2510333" y="1049201"/>
                    <a:pt x="2508428" y="1053963"/>
                    <a:pt x="2504618" y="1057773"/>
                  </a:cubicBezTo>
                  <a:cubicBezTo>
                    <a:pt x="2500808" y="1066346"/>
                    <a:pt x="2479853" y="1059678"/>
                    <a:pt x="2488426" y="1077776"/>
                  </a:cubicBezTo>
                  <a:cubicBezTo>
                    <a:pt x="2485568" y="1082538"/>
                    <a:pt x="2481758" y="1084443"/>
                    <a:pt x="2476996" y="1084443"/>
                  </a:cubicBezTo>
                  <a:cubicBezTo>
                    <a:pt x="2437943" y="1050153"/>
                    <a:pt x="2385556" y="1032056"/>
                    <a:pt x="2356028" y="985383"/>
                  </a:cubicBezTo>
                  <a:cubicBezTo>
                    <a:pt x="2346503" y="970143"/>
                    <a:pt x="2333168" y="968238"/>
                    <a:pt x="2317928" y="978716"/>
                  </a:cubicBezTo>
                  <a:cubicBezTo>
                    <a:pt x="2310308" y="984431"/>
                    <a:pt x="2301736" y="994908"/>
                    <a:pt x="2295068" y="993003"/>
                  </a:cubicBezTo>
                  <a:cubicBezTo>
                    <a:pt x="2237918" y="978716"/>
                    <a:pt x="2232203" y="1040628"/>
                    <a:pt x="2196008" y="1057773"/>
                  </a:cubicBezTo>
                  <a:cubicBezTo>
                    <a:pt x="2185531" y="1062536"/>
                    <a:pt x="2183626" y="1075871"/>
                    <a:pt x="2181721" y="1087301"/>
                  </a:cubicBezTo>
                  <a:cubicBezTo>
                    <a:pt x="2172196" y="1130163"/>
                    <a:pt x="2149336" y="1152071"/>
                    <a:pt x="2105521" y="1157786"/>
                  </a:cubicBezTo>
                  <a:cubicBezTo>
                    <a:pt x="2088376" y="1159691"/>
                    <a:pt x="2069326" y="1179693"/>
                    <a:pt x="2053133" y="1155881"/>
                  </a:cubicBezTo>
                  <a:cubicBezTo>
                    <a:pt x="2052181" y="1145403"/>
                    <a:pt x="2048371" y="1137783"/>
                    <a:pt x="2036941" y="1136831"/>
                  </a:cubicBezTo>
                  <a:cubicBezTo>
                    <a:pt x="2026463" y="1135878"/>
                    <a:pt x="2010271" y="1148261"/>
                    <a:pt x="2008366" y="1131116"/>
                  </a:cubicBezTo>
                  <a:cubicBezTo>
                    <a:pt x="2005508" y="1113018"/>
                    <a:pt x="1993126" y="1094921"/>
                    <a:pt x="2001698" y="1074918"/>
                  </a:cubicBezTo>
                  <a:cubicBezTo>
                    <a:pt x="2011223" y="1051106"/>
                    <a:pt x="2015986" y="1027293"/>
                    <a:pt x="2008366" y="1001576"/>
                  </a:cubicBezTo>
                  <a:cubicBezTo>
                    <a:pt x="2002651" y="979668"/>
                    <a:pt x="2021701" y="978716"/>
                    <a:pt x="2035988" y="977763"/>
                  </a:cubicBezTo>
                  <a:cubicBezTo>
                    <a:pt x="2059801" y="974906"/>
                    <a:pt x="2083613" y="981573"/>
                    <a:pt x="2107426" y="983478"/>
                  </a:cubicBezTo>
                  <a:cubicBezTo>
                    <a:pt x="2120761" y="984431"/>
                    <a:pt x="2139811" y="992051"/>
                    <a:pt x="2148383" y="975858"/>
                  </a:cubicBezTo>
                  <a:cubicBezTo>
                    <a:pt x="2157908" y="956808"/>
                    <a:pt x="2162671" y="934901"/>
                    <a:pt x="2150288" y="913946"/>
                  </a:cubicBezTo>
                  <a:cubicBezTo>
                    <a:pt x="2140763" y="897753"/>
                    <a:pt x="2131238" y="882513"/>
                    <a:pt x="2112188" y="876798"/>
                  </a:cubicBezTo>
                  <a:cubicBezTo>
                    <a:pt x="2105521" y="874893"/>
                    <a:pt x="2094091" y="873941"/>
                    <a:pt x="2096948" y="862511"/>
                  </a:cubicBezTo>
                  <a:cubicBezTo>
                    <a:pt x="2098853" y="852033"/>
                    <a:pt x="2109331" y="852033"/>
                    <a:pt x="2118856" y="849176"/>
                  </a:cubicBezTo>
                  <a:cubicBezTo>
                    <a:pt x="2149336" y="838698"/>
                    <a:pt x="2177911" y="830126"/>
                    <a:pt x="2206486" y="810123"/>
                  </a:cubicBezTo>
                  <a:cubicBezTo>
                    <a:pt x="2241728" y="785358"/>
                    <a:pt x="2258873" y="735828"/>
                    <a:pt x="2308403" y="731066"/>
                  </a:cubicBezTo>
                  <a:cubicBezTo>
                    <a:pt x="2322691" y="729161"/>
                    <a:pt x="2323643" y="718683"/>
                    <a:pt x="2321738" y="708206"/>
                  </a:cubicBezTo>
                  <a:cubicBezTo>
                    <a:pt x="2319833" y="698681"/>
                    <a:pt x="2314118" y="689156"/>
                    <a:pt x="2311261" y="679631"/>
                  </a:cubicBezTo>
                  <a:cubicBezTo>
                    <a:pt x="2307451" y="666296"/>
                    <a:pt x="2305546" y="652008"/>
                    <a:pt x="2320786" y="643436"/>
                  </a:cubicBezTo>
                  <a:cubicBezTo>
                    <a:pt x="2326501" y="640578"/>
                    <a:pt x="2334121" y="632958"/>
                    <a:pt x="2338883" y="638673"/>
                  </a:cubicBezTo>
                  <a:cubicBezTo>
                    <a:pt x="2346503" y="649151"/>
                    <a:pt x="2353171" y="662486"/>
                    <a:pt x="2343646" y="675821"/>
                  </a:cubicBezTo>
                  <a:cubicBezTo>
                    <a:pt x="2337931" y="685346"/>
                    <a:pt x="2342693" y="692966"/>
                    <a:pt x="2348408" y="699633"/>
                  </a:cubicBezTo>
                  <a:cubicBezTo>
                    <a:pt x="2356028" y="708206"/>
                    <a:pt x="2364601" y="711063"/>
                    <a:pt x="2376031" y="706301"/>
                  </a:cubicBezTo>
                  <a:cubicBezTo>
                    <a:pt x="2378888" y="705348"/>
                    <a:pt x="2381746" y="704396"/>
                    <a:pt x="2385556" y="704396"/>
                  </a:cubicBezTo>
                  <a:cubicBezTo>
                    <a:pt x="2409368" y="712968"/>
                    <a:pt x="2432228" y="712016"/>
                    <a:pt x="2454136" y="698681"/>
                  </a:cubicBezTo>
                  <a:cubicBezTo>
                    <a:pt x="2460803" y="694871"/>
                    <a:pt x="2469376" y="692966"/>
                    <a:pt x="2476996" y="692013"/>
                  </a:cubicBezTo>
                  <a:cubicBezTo>
                    <a:pt x="2517001" y="689156"/>
                    <a:pt x="2517001" y="689156"/>
                    <a:pt x="2517953" y="648198"/>
                  </a:cubicBezTo>
                  <a:cubicBezTo>
                    <a:pt x="2525573" y="626291"/>
                    <a:pt x="2540813" y="618671"/>
                    <a:pt x="2563673" y="626291"/>
                  </a:cubicBezTo>
                  <a:cubicBezTo>
                    <a:pt x="2558911" y="610098"/>
                    <a:pt x="2545576" y="599621"/>
                    <a:pt x="2554148" y="585333"/>
                  </a:cubicBezTo>
                  <a:lnTo>
                    <a:pt x="2572928" y="573708"/>
                  </a:lnTo>
                  <a:lnTo>
                    <a:pt x="2586098" y="571735"/>
                  </a:lnTo>
                  <a:lnTo>
                    <a:pt x="2586726" y="571671"/>
                  </a:lnTo>
                  <a:cubicBezTo>
                    <a:pt x="2599630" y="572653"/>
                    <a:pt x="2613203" y="578189"/>
                    <a:pt x="2624633" y="568188"/>
                  </a:cubicBezTo>
                  <a:cubicBezTo>
                    <a:pt x="2626538" y="566283"/>
                    <a:pt x="2628443" y="565331"/>
                    <a:pt x="2630348" y="563426"/>
                  </a:cubicBezTo>
                  <a:cubicBezTo>
                    <a:pt x="2634158" y="561521"/>
                    <a:pt x="2634158" y="568188"/>
                    <a:pt x="2633206" y="563426"/>
                  </a:cubicBezTo>
                  <a:cubicBezTo>
                    <a:pt x="2632253" y="557711"/>
                    <a:pt x="2629396" y="564378"/>
                    <a:pt x="2626538" y="563426"/>
                  </a:cubicBezTo>
                  <a:cubicBezTo>
                    <a:pt x="2615584" y="567236"/>
                    <a:pt x="2604392" y="569141"/>
                    <a:pt x="2593082" y="570689"/>
                  </a:cubicBezTo>
                  <a:lnTo>
                    <a:pt x="2586098" y="571735"/>
                  </a:lnTo>
                  <a:lnTo>
                    <a:pt x="2574151" y="572951"/>
                  </a:lnTo>
                  <a:lnTo>
                    <a:pt x="2572928" y="573708"/>
                  </a:lnTo>
                  <a:lnTo>
                    <a:pt x="2558911" y="575808"/>
                  </a:lnTo>
                  <a:cubicBezTo>
                    <a:pt x="2533193" y="580571"/>
                    <a:pt x="2516048" y="563426"/>
                    <a:pt x="2506523" y="541518"/>
                  </a:cubicBezTo>
                  <a:cubicBezTo>
                    <a:pt x="2496998" y="519611"/>
                    <a:pt x="2487473" y="498656"/>
                    <a:pt x="2512238" y="480558"/>
                  </a:cubicBezTo>
                  <a:cubicBezTo>
                    <a:pt x="2520811" y="474843"/>
                    <a:pt x="2527478" y="467223"/>
                    <a:pt x="2533193" y="458651"/>
                  </a:cubicBezTo>
                  <a:cubicBezTo>
                    <a:pt x="2537003" y="452936"/>
                    <a:pt x="2541766" y="446268"/>
                    <a:pt x="2534146" y="440553"/>
                  </a:cubicBezTo>
                  <a:cubicBezTo>
                    <a:pt x="2526526" y="434838"/>
                    <a:pt x="2515096" y="437696"/>
                    <a:pt x="2513191" y="445316"/>
                  </a:cubicBezTo>
                  <a:cubicBezTo>
                    <a:pt x="2506523" y="474843"/>
                    <a:pt x="2482711" y="489131"/>
                    <a:pt x="2464613" y="509133"/>
                  </a:cubicBezTo>
                  <a:cubicBezTo>
                    <a:pt x="2452231" y="523421"/>
                    <a:pt x="2455088" y="538661"/>
                    <a:pt x="2467471" y="551996"/>
                  </a:cubicBezTo>
                  <a:cubicBezTo>
                    <a:pt x="2481758" y="567236"/>
                    <a:pt x="2481758" y="582476"/>
                    <a:pt x="2468423" y="597716"/>
                  </a:cubicBezTo>
                  <a:cubicBezTo>
                    <a:pt x="2457946" y="610098"/>
                    <a:pt x="2455088" y="623433"/>
                    <a:pt x="2453183" y="638673"/>
                  </a:cubicBezTo>
                  <a:cubicBezTo>
                    <a:pt x="2451278" y="657723"/>
                    <a:pt x="2442706" y="671058"/>
                    <a:pt x="2423656" y="676773"/>
                  </a:cubicBezTo>
                  <a:cubicBezTo>
                    <a:pt x="2413178" y="682488"/>
                    <a:pt x="2402701" y="690108"/>
                    <a:pt x="2389366" y="683441"/>
                  </a:cubicBezTo>
                  <a:cubicBezTo>
                    <a:pt x="2381746" y="676773"/>
                    <a:pt x="2376983" y="670106"/>
                    <a:pt x="2383651" y="659628"/>
                  </a:cubicBezTo>
                  <a:cubicBezTo>
                    <a:pt x="2377936" y="649151"/>
                    <a:pt x="2372221" y="638673"/>
                    <a:pt x="2367458" y="627243"/>
                  </a:cubicBezTo>
                  <a:cubicBezTo>
                    <a:pt x="2348408" y="585333"/>
                    <a:pt x="2348408" y="584381"/>
                    <a:pt x="2308403" y="612003"/>
                  </a:cubicBezTo>
                  <a:cubicBezTo>
                    <a:pt x="2273161" y="616766"/>
                    <a:pt x="2265541" y="608193"/>
                    <a:pt x="2270303" y="571046"/>
                  </a:cubicBezTo>
                  <a:cubicBezTo>
                    <a:pt x="2271256" y="560568"/>
                    <a:pt x="2287448" y="545328"/>
                    <a:pt x="2260778" y="543423"/>
                  </a:cubicBezTo>
                  <a:cubicBezTo>
                    <a:pt x="2255063" y="542471"/>
                    <a:pt x="2255063" y="530088"/>
                    <a:pt x="2259826" y="522468"/>
                  </a:cubicBezTo>
                  <a:cubicBezTo>
                    <a:pt x="2313166" y="486273"/>
                    <a:pt x="2361743" y="445316"/>
                    <a:pt x="2390318" y="385308"/>
                  </a:cubicBezTo>
                  <a:cubicBezTo>
                    <a:pt x="2396986" y="372926"/>
                    <a:pt x="2403653" y="362448"/>
                    <a:pt x="2416988" y="357686"/>
                  </a:cubicBezTo>
                  <a:cubicBezTo>
                    <a:pt x="2416988" y="355781"/>
                    <a:pt x="2416988" y="353876"/>
                    <a:pt x="2417941" y="351971"/>
                  </a:cubicBezTo>
                  <a:cubicBezTo>
                    <a:pt x="2419846" y="352923"/>
                    <a:pt x="2423656" y="354828"/>
                    <a:pt x="2424608" y="353876"/>
                  </a:cubicBezTo>
                  <a:cubicBezTo>
                    <a:pt x="2434371" y="344351"/>
                    <a:pt x="2443539" y="338934"/>
                    <a:pt x="2452245" y="336582"/>
                  </a:cubicBezTo>
                  <a:cubicBezTo>
                    <a:pt x="2458775" y="334818"/>
                    <a:pt x="2465045" y="334779"/>
                    <a:pt x="2471113" y="336025"/>
                  </a:cubicBezTo>
                  <a:close/>
                  <a:moveTo>
                    <a:pt x="761544" y="194808"/>
                  </a:moveTo>
                  <a:cubicBezTo>
                    <a:pt x="773926" y="196713"/>
                    <a:pt x="774879" y="206238"/>
                    <a:pt x="773926" y="216716"/>
                  </a:cubicBezTo>
                  <a:cubicBezTo>
                    <a:pt x="755829" y="237671"/>
                    <a:pt x="760591" y="257673"/>
                    <a:pt x="773926" y="278628"/>
                  </a:cubicBezTo>
                  <a:cubicBezTo>
                    <a:pt x="748209" y="302441"/>
                    <a:pt x="720586" y="315776"/>
                    <a:pt x="687249" y="293868"/>
                  </a:cubicBezTo>
                  <a:cubicBezTo>
                    <a:pt x="682486" y="291011"/>
                    <a:pt x="675819" y="292916"/>
                    <a:pt x="671056" y="292916"/>
                  </a:cubicBezTo>
                  <a:cubicBezTo>
                    <a:pt x="660579" y="294821"/>
                    <a:pt x="650101" y="296726"/>
                    <a:pt x="640576" y="298631"/>
                  </a:cubicBezTo>
                  <a:cubicBezTo>
                    <a:pt x="627241" y="300536"/>
                    <a:pt x="613906" y="302441"/>
                    <a:pt x="603429" y="291011"/>
                  </a:cubicBezTo>
                  <a:cubicBezTo>
                    <a:pt x="636766" y="258626"/>
                    <a:pt x="678676" y="239576"/>
                    <a:pt x="715824" y="211953"/>
                  </a:cubicBezTo>
                  <a:cubicBezTo>
                    <a:pt x="719634" y="209096"/>
                    <a:pt x="724396" y="211953"/>
                    <a:pt x="727254" y="215763"/>
                  </a:cubicBezTo>
                  <a:cubicBezTo>
                    <a:pt x="746304" y="220526"/>
                    <a:pt x="741541" y="187188"/>
                    <a:pt x="761544" y="194808"/>
                  </a:cubicBezTo>
                  <a:close/>
                  <a:moveTo>
                    <a:pt x="873343" y="184331"/>
                  </a:moveTo>
                  <a:cubicBezTo>
                    <a:pt x="879653" y="185283"/>
                    <a:pt x="886320" y="188617"/>
                    <a:pt x="891083" y="191951"/>
                  </a:cubicBezTo>
                  <a:cubicBezTo>
                    <a:pt x="904418" y="200523"/>
                    <a:pt x="892988" y="209096"/>
                    <a:pt x="888226" y="217668"/>
                  </a:cubicBezTo>
                  <a:lnTo>
                    <a:pt x="879241" y="234820"/>
                  </a:lnTo>
                  <a:lnTo>
                    <a:pt x="895370" y="235036"/>
                  </a:lnTo>
                  <a:cubicBezTo>
                    <a:pt x="907514" y="238206"/>
                    <a:pt x="906800" y="249815"/>
                    <a:pt x="899656" y="266246"/>
                  </a:cubicBezTo>
                  <a:cubicBezTo>
                    <a:pt x="894893" y="277676"/>
                    <a:pt x="884416" y="289106"/>
                    <a:pt x="892988" y="303393"/>
                  </a:cubicBezTo>
                  <a:cubicBezTo>
                    <a:pt x="897751" y="310061"/>
                    <a:pt x="901561" y="309108"/>
                    <a:pt x="905371" y="303393"/>
                  </a:cubicBezTo>
                  <a:cubicBezTo>
                    <a:pt x="923468" y="307203"/>
                    <a:pt x="923468" y="307203"/>
                    <a:pt x="915848" y="337683"/>
                  </a:cubicBezTo>
                  <a:cubicBezTo>
                    <a:pt x="926326" y="330063"/>
                    <a:pt x="936803" y="329111"/>
                    <a:pt x="946328" y="324348"/>
                  </a:cubicBezTo>
                  <a:lnTo>
                    <a:pt x="973409" y="303804"/>
                  </a:lnTo>
                  <a:lnTo>
                    <a:pt x="975260" y="292796"/>
                  </a:lnTo>
                  <a:cubicBezTo>
                    <a:pt x="974903" y="288629"/>
                    <a:pt x="972522" y="284819"/>
                    <a:pt x="965378" y="281485"/>
                  </a:cubicBezTo>
                  <a:cubicBezTo>
                    <a:pt x="944423" y="270055"/>
                    <a:pt x="942518" y="249100"/>
                    <a:pt x="962521" y="233860"/>
                  </a:cubicBezTo>
                  <a:cubicBezTo>
                    <a:pt x="977761" y="221478"/>
                    <a:pt x="993953" y="208143"/>
                    <a:pt x="1013956" y="203380"/>
                  </a:cubicBezTo>
                  <a:cubicBezTo>
                    <a:pt x="1018718" y="201475"/>
                    <a:pt x="1023481" y="200046"/>
                    <a:pt x="1028243" y="200165"/>
                  </a:cubicBezTo>
                  <a:cubicBezTo>
                    <a:pt x="1033006" y="200284"/>
                    <a:pt x="1037768" y="201951"/>
                    <a:pt x="1042531" y="206238"/>
                  </a:cubicBezTo>
                  <a:cubicBezTo>
                    <a:pt x="1037768" y="220525"/>
                    <a:pt x="1018718" y="221478"/>
                    <a:pt x="1016813" y="234813"/>
                  </a:cubicBezTo>
                  <a:cubicBezTo>
                    <a:pt x="1029196" y="212905"/>
                    <a:pt x="1052056" y="208143"/>
                    <a:pt x="1075868" y="204333"/>
                  </a:cubicBezTo>
                  <a:cubicBezTo>
                    <a:pt x="1082536" y="204333"/>
                    <a:pt x="1089203" y="204333"/>
                    <a:pt x="1095871" y="204333"/>
                  </a:cubicBezTo>
                  <a:cubicBezTo>
                    <a:pt x="1106348" y="211953"/>
                    <a:pt x="1099681" y="223383"/>
                    <a:pt x="1099681" y="232908"/>
                  </a:cubicBezTo>
                  <a:cubicBezTo>
                    <a:pt x="1112063" y="235765"/>
                    <a:pt x="1123493" y="229098"/>
                    <a:pt x="1133971" y="231003"/>
                  </a:cubicBezTo>
                  <a:cubicBezTo>
                    <a:pt x="1140638" y="231003"/>
                    <a:pt x="1146353" y="233860"/>
                    <a:pt x="1151116" y="238623"/>
                  </a:cubicBezTo>
                  <a:cubicBezTo>
                    <a:pt x="1162546" y="262435"/>
                    <a:pt x="1192073" y="265293"/>
                    <a:pt x="1205408" y="287200"/>
                  </a:cubicBezTo>
                  <a:cubicBezTo>
                    <a:pt x="1219696" y="305298"/>
                    <a:pt x="1210171" y="320538"/>
                    <a:pt x="1198741" y="334825"/>
                  </a:cubicBezTo>
                  <a:cubicBezTo>
                    <a:pt x="1205408" y="359590"/>
                    <a:pt x="1234936" y="358638"/>
                    <a:pt x="1248271" y="377688"/>
                  </a:cubicBezTo>
                  <a:cubicBezTo>
                    <a:pt x="1257796" y="391023"/>
                    <a:pt x="1257796" y="393880"/>
                    <a:pt x="1246366" y="402453"/>
                  </a:cubicBezTo>
                  <a:cubicBezTo>
                    <a:pt x="1226363" y="415788"/>
                    <a:pt x="1207313" y="445315"/>
                    <a:pt x="1187311" y="402453"/>
                  </a:cubicBezTo>
                  <a:cubicBezTo>
                    <a:pt x="1184453" y="396738"/>
                    <a:pt x="1176833" y="390070"/>
                    <a:pt x="1171118" y="396738"/>
                  </a:cubicBezTo>
                  <a:cubicBezTo>
                    <a:pt x="1161593" y="407215"/>
                    <a:pt x="1163498" y="418645"/>
                    <a:pt x="1171118" y="431028"/>
                  </a:cubicBezTo>
                  <a:cubicBezTo>
                    <a:pt x="1186358" y="457698"/>
                    <a:pt x="1180643" y="471033"/>
                    <a:pt x="1151116" y="479605"/>
                  </a:cubicBezTo>
                  <a:cubicBezTo>
                    <a:pt x="1147306" y="475795"/>
                    <a:pt x="1141591" y="474843"/>
                    <a:pt x="1136828" y="476748"/>
                  </a:cubicBezTo>
                  <a:cubicBezTo>
                    <a:pt x="1132066" y="478653"/>
                    <a:pt x="1134923" y="483415"/>
                    <a:pt x="1136828" y="487225"/>
                  </a:cubicBezTo>
                  <a:cubicBezTo>
                    <a:pt x="1135876" y="500560"/>
                    <a:pt x="1128256" y="503418"/>
                    <a:pt x="1118731" y="497703"/>
                  </a:cubicBezTo>
                  <a:cubicBezTo>
                    <a:pt x="1098728" y="487225"/>
                    <a:pt x="1074916" y="482463"/>
                    <a:pt x="1066343" y="455793"/>
                  </a:cubicBezTo>
                  <a:cubicBezTo>
                    <a:pt x="1058723" y="432933"/>
                    <a:pt x="1039673" y="427218"/>
                    <a:pt x="1016813" y="433885"/>
                  </a:cubicBezTo>
                  <a:cubicBezTo>
                    <a:pt x="1008241" y="436743"/>
                    <a:pt x="999668" y="438648"/>
                    <a:pt x="996811" y="428170"/>
                  </a:cubicBezTo>
                  <a:cubicBezTo>
                    <a:pt x="993001" y="415788"/>
                    <a:pt x="1007288" y="411025"/>
                    <a:pt x="1013003" y="411978"/>
                  </a:cubicBezTo>
                  <a:cubicBezTo>
                    <a:pt x="1055866" y="420550"/>
                    <a:pt x="1078726" y="386260"/>
                    <a:pt x="1109206" y="369115"/>
                  </a:cubicBezTo>
                  <a:cubicBezTo>
                    <a:pt x="1117778" y="343398"/>
                    <a:pt x="1089203" y="330063"/>
                    <a:pt x="1089203" y="307203"/>
                  </a:cubicBezTo>
                  <a:cubicBezTo>
                    <a:pt x="1085393" y="301488"/>
                    <a:pt x="1081583" y="296725"/>
                    <a:pt x="1077773" y="291010"/>
                  </a:cubicBezTo>
                  <a:cubicBezTo>
                    <a:pt x="1057771" y="307203"/>
                    <a:pt x="1036816" y="290058"/>
                    <a:pt x="1016813" y="292915"/>
                  </a:cubicBezTo>
                  <a:cubicBezTo>
                    <a:pt x="1012050" y="293391"/>
                    <a:pt x="1008717" y="294106"/>
                    <a:pt x="1007169" y="296011"/>
                  </a:cubicBezTo>
                  <a:lnTo>
                    <a:pt x="1007866" y="302667"/>
                  </a:lnTo>
                  <a:lnTo>
                    <a:pt x="1009193" y="303393"/>
                  </a:lnTo>
                  <a:cubicBezTo>
                    <a:pt x="1013003" y="324348"/>
                    <a:pt x="986333" y="363401"/>
                    <a:pt x="962521" y="370068"/>
                  </a:cubicBezTo>
                  <a:cubicBezTo>
                    <a:pt x="943471" y="375783"/>
                    <a:pt x="924421" y="377688"/>
                    <a:pt x="905371" y="371973"/>
                  </a:cubicBezTo>
                  <a:cubicBezTo>
                    <a:pt x="896798" y="389118"/>
                    <a:pt x="879653" y="396738"/>
                    <a:pt x="868223" y="410073"/>
                  </a:cubicBezTo>
                  <a:cubicBezTo>
                    <a:pt x="859651" y="419598"/>
                    <a:pt x="849173" y="424361"/>
                    <a:pt x="836791" y="426266"/>
                  </a:cubicBezTo>
                  <a:cubicBezTo>
                    <a:pt x="830123" y="425313"/>
                    <a:pt x="820598" y="421503"/>
                    <a:pt x="816788" y="424361"/>
                  </a:cubicBezTo>
                  <a:cubicBezTo>
                    <a:pt x="772973" y="455793"/>
                    <a:pt x="714871" y="464366"/>
                    <a:pt x="677723" y="507228"/>
                  </a:cubicBezTo>
                  <a:cubicBezTo>
                    <a:pt x="667246" y="519611"/>
                    <a:pt x="646291" y="531993"/>
                    <a:pt x="668198" y="553901"/>
                  </a:cubicBezTo>
                  <a:cubicBezTo>
                    <a:pt x="672961" y="558663"/>
                    <a:pt x="665341" y="574856"/>
                    <a:pt x="662483" y="586286"/>
                  </a:cubicBezTo>
                  <a:cubicBezTo>
                    <a:pt x="685343" y="585333"/>
                    <a:pt x="702488" y="596763"/>
                    <a:pt x="716776" y="612956"/>
                  </a:cubicBezTo>
                  <a:cubicBezTo>
                    <a:pt x="731063" y="630101"/>
                    <a:pt x="747256" y="644388"/>
                    <a:pt x="771068" y="645341"/>
                  </a:cubicBezTo>
                  <a:cubicBezTo>
                    <a:pt x="789166" y="646293"/>
                    <a:pt x="788213" y="653913"/>
                    <a:pt x="782498" y="667248"/>
                  </a:cubicBezTo>
                  <a:cubicBezTo>
                    <a:pt x="774878" y="685346"/>
                    <a:pt x="766306" y="702491"/>
                    <a:pt x="772973" y="726303"/>
                  </a:cubicBezTo>
                  <a:cubicBezTo>
                    <a:pt x="779641" y="752973"/>
                    <a:pt x="789166" y="747258"/>
                    <a:pt x="805358" y="736781"/>
                  </a:cubicBezTo>
                  <a:cubicBezTo>
                    <a:pt x="823456" y="725351"/>
                    <a:pt x="826313" y="706301"/>
                    <a:pt x="828218" y="689156"/>
                  </a:cubicBezTo>
                  <a:cubicBezTo>
                    <a:pt x="831076" y="669153"/>
                    <a:pt x="841553" y="660581"/>
                    <a:pt x="858698" y="652961"/>
                  </a:cubicBezTo>
                  <a:cubicBezTo>
                    <a:pt x="901561" y="638673"/>
                    <a:pt x="911086" y="619623"/>
                    <a:pt x="901561" y="573903"/>
                  </a:cubicBezTo>
                  <a:cubicBezTo>
                    <a:pt x="900608" y="569141"/>
                    <a:pt x="899656" y="563426"/>
                    <a:pt x="904418" y="561521"/>
                  </a:cubicBezTo>
                  <a:cubicBezTo>
                    <a:pt x="937756" y="550091"/>
                    <a:pt x="937756" y="514848"/>
                    <a:pt x="953948" y="491988"/>
                  </a:cubicBezTo>
                  <a:cubicBezTo>
                    <a:pt x="957758" y="486273"/>
                    <a:pt x="961568" y="480558"/>
                    <a:pt x="968236" y="478653"/>
                  </a:cubicBezTo>
                  <a:cubicBezTo>
                    <a:pt x="991096" y="471986"/>
                    <a:pt x="1037768" y="491036"/>
                    <a:pt x="1049198" y="512943"/>
                  </a:cubicBezTo>
                  <a:cubicBezTo>
                    <a:pt x="1061581" y="517706"/>
                    <a:pt x="1074916" y="522468"/>
                    <a:pt x="1063486" y="539613"/>
                  </a:cubicBezTo>
                  <a:cubicBezTo>
                    <a:pt x="1048246" y="555806"/>
                    <a:pt x="1052056" y="572951"/>
                    <a:pt x="1067296" y="583428"/>
                  </a:cubicBezTo>
                  <a:cubicBezTo>
                    <a:pt x="1084441" y="593906"/>
                    <a:pt x="1099681" y="578666"/>
                    <a:pt x="1112063" y="568188"/>
                  </a:cubicBezTo>
                  <a:cubicBezTo>
                    <a:pt x="1139686" y="545328"/>
                    <a:pt x="1138733" y="544376"/>
                    <a:pt x="1146353" y="580571"/>
                  </a:cubicBezTo>
                  <a:cubicBezTo>
                    <a:pt x="1149211" y="592953"/>
                    <a:pt x="1154926" y="606288"/>
                    <a:pt x="1151116" y="616766"/>
                  </a:cubicBezTo>
                  <a:cubicBezTo>
                    <a:pt x="1138733" y="656771"/>
                    <a:pt x="1163498" y="672011"/>
                    <a:pt x="1193026" y="684393"/>
                  </a:cubicBezTo>
                  <a:cubicBezTo>
                    <a:pt x="1193026" y="693918"/>
                    <a:pt x="1188501" y="696537"/>
                    <a:pt x="1182905" y="697847"/>
                  </a:cubicBezTo>
                  <a:lnTo>
                    <a:pt x="1179024" y="699159"/>
                  </a:lnTo>
                  <a:lnTo>
                    <a:pt x="1177845" y="699023"/>
                  </a:lnTo>
                  <a:cubicBezTo>
                    <a:pt x="1174214" y="699455"/>
                    <a:pt x="1170404" y="700824"/>
                    <a:pt x="1166356" y="703443"/>
                  </a:cubicBezTo>
                  <a:lnTo>
                    <a:pt x="1179024" y="699159"/>
                  </a:lnTo>
                  <a:lnTo>
                    <a:pt x="1188263" y="700229"/>
                  </a:lnTo>
                  <a:cubicBezTo>
                    <a:pt x="1194931" y="702491"/>
                    <a:pt x="1201122" y="707253"/>
                    <a:pt x="1207313" y="712016"/>
                  </a:cubicBezTo>
                  <a:cubicBezTo>
                    <a:pt x="1210647" y="727732"/>
                    <a:pt x="1209694" y="741781"/>
                    <a:pt x="1205051" y="754402"/>
                  </a:cubicBezTo>
                  <a:lnTo>
                    <a:pt x="1180854" y="787924"/>
                  </a:lnTo>
                  <a:lnTo>
                    <a:pt x="1187073" y="807504"/>
                  </a:lnTo>
                  <a:cubicBezTo>
                    <a:pt x="1190883" y="812504"/>
                    <a:pt x="1196836" y="815362"/>
                    <a:pt x="1206361" y="814886"/>
                  </a:cubicBezTo>
                  <a:cubicBezTo>
                    <a:pt x="1214934" y="814886"/>
                    <a:pt x="1223506" y="816791"/>
                    <a:pt x="1213981" y="828221"/>
                  </a:cubicBezTo>
                  <a:cubicBezTo>
                    <a:pt x="1208266" y="850128"/>
                    <a:pt x="1205409" y="874893"/>
                    <a:pt x="1172071" y="862511"/>
                  </a:cubicBezTo>
                  <a:cubicBezTo>
                    <a:pt x="1153021" y="859653"/>
                    <a:pt x="1123494" y="872036"/>
                    <a:pt x="1115874" y="854891"/>
                  </a:cubicBezTo>
                  <a:cubicBezTo>
                    <a:pt x="1109206" y="839651"/>
                    <a:pt x="1133971" y="821553"/>
                    <a:pt x="1148259" y="807266"/>
                  </a:cubicBezTo>
                  <a:cubicBezTo>
                    <a:pt x="1157784" y="799646"/>
                    <a:pt x="1159689" y="785358"/>
                    <a:pt x="1173024" y="780596"/>
                  </a:cubicBezTo>
                  <a:lnTo>
                    <a:pt x="1173125" y="780684"/>
                  </a:lnTo>
                  <a:lnTo>
                    <a:pt x="1174333" y="770475"/>
                  </a:lnTo>
                  <a:cubicBezTo>
                    <a:pt x="1173023" y="767975"/>
                    <a:pt x="1169689" y="766784"/>
                    <a:pt x="1163498" y="767261"/>
                  </a:cubicBezTo>
                  <a:cubicBezTo>
                    <a:pt x="1147306" y="769166"/>
                    <a:pt x="1137781" y="780596"/>
                    <a:pt x="1124446" y="787263"/>
                  </a:cubicBezTo>
                  <a:cubicBezTo>
                    <a:pt x="1097776" y="793931"/>
                    <a:pt x="1070153" y="791073"/>
                    <a:pt x="1043483" y="789168"/>
                  </a:cubicBezTo>
                  <a:cubicBezTo>
                    <a:pt x="1026338" y="788216"/>
                    <a:pt x="1010146" y="786311"/>
                    <a:pt x="993953" y="794883"/>
                  </a:cubicBezTo>
                  <a:cubicBezTo>
                    <a:pt x="987286" y="810123"/>
                    <a:pt x="971093" y="808218"/>
                    <a:pt x="959663" y="814886"/>
                  </a:cubicBezTo>
                  <a:cubicBezTo>
                    <a:pt x="951091" y="825363"/>
                    <a:pt x="939661" y="831078"/>
                    <a:pt x="929183" y="839651"/>
                  </a:cubicBezTo>
                  <a:lnTo>
                    <a:pt x="925100" y="843462"/>
                  </a:lnTo>
                  <a:lnTo>
                    <a:pt x="915848" y="851081"/>
                  </a:lnTo>
                  <a:cubicBezTo>
                    <a:pt x="915848" y="851081"/>
                    <a:pt x="912991" y="851081"/>
                    <a:pt x="912991" y="851081"/>
                  </a:cubicBezTo>
                  <a:cubicBezTo>
                    <a:pt x="912991" y="851081"/>
                    <a:pt x="914896" y="852986"/>
                    <a:pt x="914896" y="852986"/>
                  </a:cubicBezTo>
                  <a:lnTo>
                    <a:pt x="925100" y="843462"/>
                  </a:lnTo>
                  <a:lnTo>
                    <a:pt x="932041" y="837746"/>
                  </a:lnTo>
                  <a:cubicBezTo>
                    <a:pt x="942518" y="824411"/>
                    <a:pt x="959663" y="826316"/>
                    <a:pt x="972998" y="820601"/>
                  </a:cubicBezTo>
                  <a:cubicBezTo>
                    <a:pt x="979666" y="818696"/>
                    <a:pt x="986333" y="814886"/>
                    <a:pt x="992048" y="814886"/>
                  </a:cubicBezTo>
                  <a:cubicBezTo>
                    <a:pt x="1003478" y="813933"/>
                    <a:pt x="1017766" y="809171"/>
                    <a:pt x="1023481" y="819648"/>
                  </a:cubicBezTo>
                  <a:cubicBezTo>
                    <a:pt x="1032053" y="834888"/>
                    <a:pt x="1013003" y="835841"/>
                    <a:pt x="1005383" y="842508"/>
                  </a:cubicBezTo>
                  <a:cubicBezTo>
                    <a:pt x="1003478" y="844413"/>
                    <a:pt x="1005383" y="851081"/>
                    <a:pt x="1006336" y="854891"/>
                  </a:cubicBezTo>
                  <a:cubicBezTo>
                    <a:pt x="997763" y="866321"/>
                    <a:pt x="1011098" y="877751"/>
                    <a:pt x="1005383" y="889181"/>
                  </a:cubicBezTo>
                  <a:cubicBezTo>
                    <a:pt x="1001573" y="899658"/>
                    <a:pt x="992048" y="903468"/>
                    <a:pt x="984428" y="910136"/>
                  </a:cubicBezTo>
                  <a:cubicBezTo>
                    <a:pt x="974903" y="918708"/>
                    <a:pt x="961568" y="909183"/>
                    <a:pt x="952043" y="916803"/>
                  </a:cubicBezTo>
                  <a:cubicBezTo>
                    <a:pt x="937756" y="931091"/>
                    <a:pt x="916801" y="932043"/>
                    <a:pt x="899656" y="938711"/>
                  </a:cubicBezTo>
                  <a:cubicBezTo>
                    <a:pt x="876796" y="947283"/>
                    <a:pt x="858698" y="959666"/>
                    <a:pt x="855841" y="985383"/>
                  </a:cubicBezTo>
                  <a:cubicBezTo>
                    <a:pt x="853936" y="1001576"/>
                    <a:pt x="839648" y="1003481"/>
                    <a:pt x="831076" y="1003481"/>
                  </a:cubicBezTo>
                  <a:cubicBezTo>
                    <a:pt x="779641" y="1006338"/>
                    <a:pt x="763448" y="1048248"/>
                    <a:pt x="738683" y="1081586"/>
                  </a:cubicBezTo>
                  <a:cubicBezTo>
                    <a:pt x="708203" y="1076823"/>
                    <a:pt x="712013" y="1097778"/>
                    <a:pt x="711061" y="1115876"/>
                  </a:cubicBezTo>
                  <a:cubicBezTo>
                    <a:pt x="707251" y="1144451"/>
                    <a:pt x="692011" y="1163501"/>
                    <a:pt x="666293" y="1175883"/>
                  </a:cubicBezTo>
                  <a:cubicBezTo>
                    <a:pt x="636766" y="1191123"/>
                    <a:pt x="610096" y="1209221"/>
                    <a:pt x="585331" y="1230176"/>
                  </a:cubicBezTo>
                  <a:cubicBezTo>
                    <a:pt x="565328" y="1247320"/>
                    <a:pt x="557708" y="1270181"/>
                    <a:pt x="559613" y="1297803"/>
                  </a:cubicBezTo>
                  <a:cubicBezTo>
                    <a:pt x="561518" y="1327331"/>
                    <a:pt x="564376" y="1356858"/>
                    <a:pt x="557708" y="1386386"/>
                  </a:cubicBezTo>
                  <a:cubicBezTo>
                    <a:pt x="555803" y="1394958"/>
                    <a:pt x="551993" y="1406388"/>
                    <a:pt x="542468" y="1407341"/>
                  </a:cubicBezTo>
                  <a:cubicBezTo>
                    <a:pt x="530086" y="1409246"/>
                    <a:pt x="531038" y="1394958"/>
                    <a:pt x="528181" y="1387338"/>
                  </a:cubicBezTo>
                  <a:cubicBezTo>
                    <a:pt x="522466" y="1365431"/>
                    <a:pt x="516751" y="1344476"/>
                    <a:pt x="519608" y="1320663"/>
                  </a:cubicBezTo>
                  <a:cubicBezTo>
                    <a:pt x="521513" y="1300661"/>
                    <a:pt x="522466" y="1280658"/>
                    <a:pt x="488176" y="1283516"/>
                  </a:cubicBezTo>
                  <a:cubicBezTo>
                    <a:pt x="470078" y="1285421"/>
                    <a:pt x="452933" y="1262561"/>
                    <a:pt x="429121" y="1267323"/>
                  </a:cubicBezTo>
                  <a:cubicBezTo>
                    <a:pt x="422453" y="1268276"/>
                    <a:pt x="411023" y="1265418"/>
                    <a:pt x="409118" y="1268276"/>
                  </a:cubicBezTo>
                  <a:cubicBezTo>
                    <a:pt x="391973" y="1307328"/>
                    <a:pt x="364351" y="1288278"/>
                    <a:pt x="336728" y="1284468"/>
                  </a:cubicBezTo>
                  <a:cubicBezTo>
                    <a:pt x="279578" y="1275896"/>
                    <a:pt x="228143" y="1315901"/>
                    <a:pt x="215761" y="1373051"/>
                  </a:cubicBezTo>
                  <a:cubicBezTo>
                    <a:pt x="210998" y="1396863"/>
                    <a:pt x="193853" y="1415913"/>
                    <a:pt x="189091" y="1441631"/>
                  </a:cubicBezTo>
                  <a:cubicBezTo>
                    <a:pt x="182423" y="1476873"/>
                    <a:pt x="183376" y="1511163"/>
                    <a:pt x="196711" y="1544501"/>
                  </a:cubicBezTo>
                  <a:cubicBezTo>
                    <a:pt x="204331" y="1564503"/>
                    <a:pt x="219571" y="1574028"/>
                    <a:pt x="244336" y="1573076"/>
                  </a:cubicBezTo>
                  <a:cubicBezTo>
                    <a:pt x="284341" y="1571171"/>
                    <a:pt x="310058" y="1555931"/>
                    <a:pt x="320536" y="1514973"/>
                  </a:cubicBezTo>
                  <a:cubicBezTo>
                    <a:pt x="324346" y="1500686"/>
                    <a:pt x="374828" y="1487351"/>
                    <a:pt x="387211" y="1494971"/>
                  </a:cubicBezTo>
                  <a:cubicBezTo>
                    <a:pt x="396736" y="1500686"/>
                    <a:pt x="392926" y="1507353"/>
                    <a:pt x="389116" y="1515926"/>
                  </a:cubicBezTo>
                  <a:cubicBezTo>
                    <a:pt x="372923" y="1552121"/>
                    <a:pt x="358636" y="1589268"/>
                    <a:pt x="340538" y="1624511"/>
                  </a:cubicBezTo>
                  <a:cubicBezTo>
                    <a:pt x="329108" y="1646418"/>
                    <a:pt x="340538" y="1644513"/>
                    <a:pt x="354826" y="1644513"/>
                  </a:cubicBezTo>
                  <a:cubicBezTo>
                    <a:pt x="372923" y="1644513"/>
                    <a:pt x="391973" y="1642608"/>
                    <a:pt x="410071" y="1645466"/>
                  </a:cubicBezTo>
                  <a:cubicBezTo>
                    <a:pt x="432931" y="1649276"/>
                    <a:pt x="449123" y="1658801"/>
                    <a:pt x="439598" y="1687376"/>
                  </a:cubicBezTo>
                  <a:cubicBezTo>
                    <a:pt x="433883" y="1705473"/>
                    <a:pt x="432931" y="1725476"/>
                    <a:pt x="426263" y="1743573"/>
                  </a:cubicBezTo>
                  <a:cubicBezTo>
                    <a:pt x="414833" y="1774053"/>
                    <a:pt x="432931" y="1793103"/>
                    <a:pt x="450076" y="1813106"/>
                  </a:cubicBezTo>
                  <a:cubicBezTo>
                    <a:pt x="466268" y="1832156"/>
                    <a:pt x="483413" y="1819773"/>
                    <a:pt x="499606" y="1812153"/>
                  </a:cubicBezTo>
                  <a:cubicBezTo>
                    <a:pt x="512941" y="1806438"/>
                    <a:pt x="528181" y="1806438"/>
                    <a:pt x="536753" y="1818821"/>
                  </a:cubicBezTo>
                  <a:cubicBezTo>
                    <a:pt x="554851" y="1843586"/>
                    <a:pt x="571996" y="1829298"/>
                    <a:pt x="577711" y="1813106"/>
                  </a:cubicBezTo>
                  <a:cubicBezTo>
                    <a:pt x="591998" y="1771196"/>
                    <a:pt x="630098" y="1768338"/>
                    <a:pt x="661531" y="1754051"/>
                  </a:cubicBezTo>
                  <a:cubicBezTo>
                    <a:pt x="671056" y="1754051"/>
                    <a:pt x="673913" y="1755956"/>
                    <a:pt x="672008" y="1763576"/>
                  </a:cubicBezTo>
                  <a:cubicBezTo>
                    <a:pt x="676771" y="1783578"/>
                    <a:pt x="689153" y="1777863"/>
                    <a:pt x="695821" y="1768338"/>
                  </a:cubicBezTo>
                  <a:cubicBezTo>
                    <a:pt x="713918" y="1745478"/>
                    <a:pt x="729158" y="1761671"/>
                    <a:pt x="741541" y="1772148"/>
                  </a:cubicBezTo>
                  <a:cubicBezTo>
                    <a:pt x="769163" y="1795008"/>
                    <a:pt x="799643" y="1798818"/>
                    <a:pt x="832028" y="1788341"/>
                  </a:cubicBezTo>
                  <a:cubicBezTo>
                    <a:pt x="845363" y="1783578"/>
                    <a:pt x="854888" y="1779768"/>
                    <a:pt x="865366" y="1796913"/>
                  </a:cubicBezTo>
                  <a:cubicBezTo>
                    <a:pt x="875843" y="1814058"/>
                    <a:pt x="896798" y="1823583"/>
                    <a:pt x="910133" y="1838823"/>
                  </a:cubicBezTo>
                  <a:cubicBezTo>
                    <a:pt x="947281" y="1881686"/>
                    <a:pt x="990143" y="1906451"/>
                    <a:pt x="1047293" y="1918833"/>
                  </a:cubicBezTo>
                  <a:cubicBezTo>
                    <a:pt x="1093966" y="1928358"/>
                    <a:pt x="1124446" y="1995986"/>
                    <a:pt x="1116826" y="2036943"/>
                  </a:cubicBezTo>
                  <a:cubicBezTo>
                    <a:pt x="1113968" y="2044563"/>
                    <a:pt x="1111111" y="2051231"/>
                    <a:pt x="1106348" y="2056946"/>
                  </a:cubicBezTo>
                  <a:cubicBezTo>
                    <a:pt x="1092061" y="2071233"/>
                    <a:pt x="1112063" y="2086473"/>
                    <a:pt x="1104443" y="2099808"/>
                  </a:cubicBezTo>
                  <a:cubicBezTo>
                    <a:pt x="1110158" y="2107428"/>
                    <a:pt x="1117778" y="2102666"/>
                    <a:pt x="1124446" y="2102666"/>
                  </a:cubicBezTo>
                  <a:cubicBezTo>
                    <a:pt x="1147306" y="2095046"/>
                    <a:pt x="1161593" y="2062661"/>
                    <a:pt x="1193026" y="2077901"/>
                  </a:cubicBezTo>
                  <a:cubicBezTo>
                    <a:pt x="1225411" y="2087426"/>
                    <a:pt x="1244461" y="2125526"/>
                    <a:pt x="1280656" y="2123621"/>
                  </a:cubicBezTo>
                  <a:cubicBezTo>
                    <a:pt x="1325423" y="2121716"/>
                    <a:pt x="1360666" y="2136956"/>
                    <a:pt x="1387336" y="2172198"/>
                  </a:cubicBezTo>
                  <a:cubicBezTo>
                    <a:pt x="1398766" y="2187438"/>
                    <a:pt x="1427341" y="2172198"/>
                    <a:pt x="1434008" y="2199821"/>
                  </a:cubicBezTo>
                  <a:cubicBezTo>
                    <a:pt x="1440676" y="2228396"/>
                    <a:pt x="1444486" y="2256018"/>
                    <a:pt x="1430198" y="2282688"/>
                  </a:cubicBezTo>
                  <a:cubicBezTo>
                    <a:pt x="1413053" y="2315073"/>
                    <a:pt x="1388288" y="2341743"/>
                    <a:pt x="1370191" y="2373176"/>
                  </a:cubicBezTo>
                  <a:cubicBezTo>
                    <a:pt x="1359713" y="2391273"/>
                    <a:pt x="1356856" y="2406513"/>
                    <a:pt x="1358761" y="2423658"/>
                  </a:cubicBezTo>
                  <a:cubicBezTo>
                    <a:pt x="1366381" y="2486523"/>
                    <a:pt x="1352093" y="2544626"/>
                    <a:pt x="1327328" y="2600823"/>
                  </a:cubicBezTo>
                  <a:cubicBezTo>
                    <a:pt x="1321613" y="2612253"/>
                    <a:pt x="1313041" y="2629398"/>
                    <a:pt x="1293991" y="2626541"/>
                  </a:cubicBezTo>
                  <a:cubicBezTo>
                    <a:pt x="1261606" y="2622731"/>
                    <a:pt x="1241603" y="2647496"/>
                    <a:pt x="1218743" y="2661783"/>
                  </a:cubicBezTo>
                  <a:cubicBezTo>
                    <a:pt x="1203503" y="2671308"/>
                    <a:pt x="1187311" y="2690358"/>
                    <a:pt x="1193026" y="2710361"/>
                  </a:cubicBezTo>
                  <a:cubicBezTo>
                    <a:pt x="1205408" y="2757033"/>
                    <a:pt x="1178738" y="2793228"/>
                    <a:pt x="1164451" y="2832281"/>
                  </a:cubicBezTo>
                  <a:cubicBezTo>
                    <a:pt x="1154926" y="2859903"/>
                    <a:pt x="1136828" y="2884668"/>
                    <a:pt x="1122541" y="2910386"/>
                  </a:cubicBezTo>
                  <a:cubicBezTo>
                    <a:pt x="1116826" y="2920863"/>
                    <a:pt x="1109206" y="2929436"/>
                    <a:pt x="1095871" y="2929436"/>
                  </a:cubicBezTo>
                  <a:cubicBezTo>
                    <a:pt x="1085393" y="2920863"/>
                    <a:pt x="1072058" y="2930388"/>
                    <a:pt x="1061581" y="2922768"/>
                  </a:cubicBezTo>
                  <a:cubicBezTo>
                    <a:pt x="1053961" y="2919911"/>
                    <a:pt x="1044436" y="2911338"/>
                    <a:pt x="1047293" y="2929436"/>
                  </a:cubicBezTo>
                  <a:cubicBezTo>
                    <a:pt x="1052056" y="2938961"/>
                    <a:pt x="1062533" y="2944676"/>
                    <a:pt x="1061581" y="2956106"/>
                  </a:cubicBezTo>
                  <a:cubicBezTo>
                    <a:pt x="1055866" y="2964678"/>
                    <a:pt x="1048246" y="2962773"/>
                    <a:pt x="1040626" y="2959916"/>
                  </a:cubicBezTo>
                  <a:cubicBezTo>
                    <a:pt x="952043" y="2929436"/>
                    <a:pt x="865366" y="2895146"/>
                    <a:pt x="783451" y="2850378"/>
                  </a:cubicBezTo>
                  <a:cubicBezTo>
                    <a:pt x="762496" y="2838948"/>
                    <a:pt x="762496" y="2820851"/>
                    <a:pt x="752971" y="2805611"/>
                  </a:cubicBezTo>
                  <a:cubicBezTo>
                    <a:pt x="730111" y="2799896"/>
                    <a:pt x="738683" y="2779893"/>
                    <a:pt x="737731" y="2765606"/>
                  </a:cubicBezTo>
                  <a:cubicBezTo>
                    <a:pt x="736778" y="2697978"/>
                    <a:pt x="732968" y="2631303"/>
                    <a:pt x="721538" y="2564628"/>
                  </a:cubicBezTo>
                  <a:cubicBezTo>
                    <a:pt x="715823" y="2532243"/>
                    <a:pt x="700583" y="2503668"/>
                    <a:pt x="670103" y="2492238"/>
                  </a:cubicBezTo>
                  <a:cubicBezTo>
                    <a:pt x="596761" y="2464616"/>
                    <a:pt x="568186" y="2400798"/>
                    <a:pt x="539611" y="2337933"/>
                  </a:cubicBezTo>
                  <a:cubicBezTo>
                    <a:pt x="520561" y="2296976"/>
                    <a:pt x="502463" y="2256971"/>
                    <a:pt x="473888" y="2221728"/>
                  </a:cubicBezTo>
                  <a:cubicBezTo>
                    <a:pt x="456743" y="2200773"/>
                    <a:pt x="450076" y="2174103"/>
                    <a:pt x="468173" y="2148386"/>
                  </a:cubicBezTo>
                  <a:cubicBezTo>
                    <a:pt x="473888" y="2140766"/>
                    <a:pt x="477698" y="2133146"/>
                    <a:pt x="471983" y="2122668"/>
                  </a:cubicBezTo>
                  <a:cubicBezTo>
                    <a:pt x="452933" y="2083616"/>
                    <a:pt x="471983" y="2052183"/>
                    <a:pt x="493891" y="2021703"/>
                  </a:cubicBezTo>
                  <a:cubicBezTo>
                    <a:pt x="518656" y="1987413"/>
                    <a:pt x="546278" y="1955028"/>
                    <a:pt x="538658" y="1907403"/>
                  </a:cubicBezTo>
                  <a:cubicBezTo>
                    <a:pt x="535801" y="1889306"/>
                    <a:pt x="531991" y="1871208"/>
                    <a:pt x="524371" y="1854063"/>
                  </a:cubicBezTo>
                  <a:cubicBezTo>
                    <a:pt x="517703" y="1837871"/>
                    <a:pt x="507226" y="1834061"/>
                    <a:pt x="499606" y="1853111"/>
                  </a:cubicBezTo>
                  <a:cubicBezTo>
                    <a:pt x="489128" y="1876923"/>
                    <a:pt x="475793" y="1875018"/>
                    <a:pt x="459601" y="1860731"/>
                  </a:cubicBezTo>
                  <a:cubicBezTo>
                    <a:pt x="443408" y="1847396"/>
                    <a:pt x="425311" y="1838823"/>
                    <a:pt x="408166" y="1827393"/>
                  </a:cubicBezTo>
                  <a:cubicBezTo>
                    <a:pt x="375781" y="1806438"/>
                    <a:pt x="371971" y="1771196"/>
                    <a:pt x="354826" y="1742621"/>
                  </a:cubicBezTo>
                  <a:cubicBezTo>
                    <a:pt x="346253" y="1729286"/>
                    <a:pt x="337681" y="1720713"/>
                    <a:pt x="322441" y="1715951"/>
                  </a:cubicBezTo>
                  <a:cubicBezTo>
                    <a:pt x="289103" y="1705473"/>
                    <a:pt x="255766" y="1691186"/>
                    <a:pt x="234811" y="1658801"/>
                  </a:cubicBezTo>
                  <a:cubicBezTo>
                    <a:pt x="228143" y="1649276"/>
                    <a:pt x="218618" y="1639751"/>
                    <a:pt x="206236" y="1644513"/>
                  </a:cubicBezTo>
                  <a:cubicBezTo>
                    <a:pt x="170993" y="1656896"/>
                    <a:pt x="143371" y="1639751"/>
                    <a:pt x="116701" y="1622606"/>
                  </a:cubicBezTo>
                  <a:cubicBezTo>
                    <a:pt x="85268" y="1603556"/>
                    <a:pt x="54788" y="1583553"/>
                    <a:pt x="28118" y="1557836"/>
                  </a:cubicBezTo>
                  <a:cubicBezTo>
                    <a:pt x="11926" y="1541643"/>
                    <a:pt x="1448" y="1523546"/>
                    <a:pt x="12878" y="1499733"/>
                  </a:cubicBezTo>
                  <a:cubicBezTo>
                    <a:pt x="20498" y="1482588"/>
                    <a:pt x="16688" y="1463538"/>
                    <a:pt x="10021" y="1446393"/>
                  </a:cubicBezTo>
                  <a:cubicBezTo>
                    <a:pt x="6211" y="1434963"/>
                    <a:pt x="-1409" y="1423533"/>
                    <a:pt x="5258" y="1410198"/>
                  </a:cubicBezTo>
                  <a:cubicBezTo>
                    <a:pt x="-12839" y="1304471"/>
                    <a:pt x="19546" y="1205411"/>
                    <a:pt x="45263" y="1105398"/>
                  </a:cubicBezTo>
                  <a:cubicBezTo>
                    <a:pt x="94793" y="912993"/>
                    <a:pt x="185281" y="739638"/>
                    <a:pt x="304343" y="581523"/>
                  </a:cubicBezTo>
                  <a:cubicBezTo>
                    <a:pt x="374828" y="487226"/>
                    <a:pt x="458648" y="405311"/>
                    <a:pt x="548183" y="329111"/>
                  </a:cubicBezTo>
                  <a:cubicBezTo>
                    <a:pt x="568186" y="311966"/>
                    <a:pt x="591046" y="303393"/>
                    <a:pt x="617716" y="317681"/>
                  </a:cubicBezTo>
                  <a:cubicBezTo>
                    <a:pt x="628193" y="324348"/>
                    <a:pt x="628193" y="314823"/>
                    <a:pt x="631051" y="309108"/>
                  </a:cubicBezTo>
                  <a:cubicBezTo>
                    <a:pt x="652006" y="308156"/>
                    <a:pt x="669151" y="289106"/>
                    <a:pt x="692011" y="299583"/>
                  </a:cubicBezTo>
                  <a:cubicBezTo>
                    <a:pt x="712013" y="311966"/>
                    <a:pt x="732968" y="317681"/>
                    <a:pt x="756781" y="316728"/>
                  </a:cubicBezTo>
                  <a:cubicBezTo>
                    <a:pt x="764401" y="317681"/>
                    <a:pt x="772973" y="320538"/>
                    <a:pt x="780593" y="315776"/>
                  </a:cubicBezTo>
                  <a:cubicBezTo>
                    <a:pt x="786308" y="312918"/>
                    <a:pt x="792023" y="311966"/>
                    <a:pt x="797738" y="314823"/>
                  </a:cubicBezTo>
                  <a:cubicBezTo>
                    <a:pt x="808216" y="327206"/>
                    <a:pt x="819646" y="321491"/>
                    <a:pt x="831076" y="316728"/>
                  </a:cubicBezTo>
                  <a:cubicBezTo>
                    <a:pt x="837743" y="304346"/>
                    <a:pt x="858698" y="297678"/>
                    <a:pt x="841553" y="277676"/>
                  </a:cubicBezTo>
                  <a:cubicBezTo>
                    <a:pt x="834886" y="270056"/>
                    <a:pt x="846316" y="263388"/>
                    <a:pt x="852031" y="259578"/>
                  </a:cubicBezTo>
                  <a:cubicBezTo>
                    <a:pt x="857269" y="255768"/>
                    <a:pt x="862508" y="252434"/>
                    <a:pt x="867152" y="248624"/>
                  </a:cubicBezTo>
                  <a:lnTo>
                    <a:pt x="876026" y="238011"/>
                  </a:lnTo>
                  <a:lnTo>
                    <a:pt x="858921" y="241392"/>
                  </a:lnTo>
                  <a:cubicBezTo>
                    <a:pt x="840303" y="244874"/>
                    <a:pt x="823694" y="244338"/>
                    <a:pt x="821551" y="210048"/>
                  </a:cubicBezTo>
                  <a:cubicBezTo>
                    <a:pt x="833933" y="208143"/>
                    <a:pt x="848221" y="208143"/>
                    <a:pt x="857746" y="190998"/>
                  </a:cubicBezTo>
                  <a:cubicBezTo>
                    <a:pt x="861079" y="184807"/>
                    <a:pt x="867032" y="183378"/>
                    <a:pt x="873343" y="184331"/>
                  </a:cubicBezTo>
                  <a:close/>
                  <a:moveTo>
                    <a:pt x="798215" y="181949"/>
                  </a:moveTo>
                  <a:cubicBezTo>
                    <a:pt x="801310" y="182187"/>
                    <a:pt x="803930" y="183378"/>
                    <a:pt x="805359" y="187188"/>
                  </a:cubicBezTo>
                  <a:cubicBezTo>
                    <a:pt x="808216" y="194808"/>
                    <a:pt x="800596" y="194808"/>
                    <a:pt x="795834" y="196713"/>
                  </a:cubicBezTo>
                  <a:cubicBezTo>
                    <a:pt x="790119" y="193856"/>
                    <a:pt x="788214" y="189093"/>
                    <a:pt x="788214" y="182426"/>
                  </a:cubicBezTo>
                  <a:cubicBezTo>
                    <a:pt x="791547" y="182426"/>
                    <a:pt x="795119" y="181711"/>
                    <a:pt x="798215" y="181949"/>
                  </a:cubicBezTo>
                  <a:close/>
                  <a:moveTo>
                    <a:pt x="938708" y="121466"/>
                  </a:moveTo>
                  <a:cubicBezTo>
                    <a:pt x="943471" y="128133"/>
                    <a:pt x="953948" y="130038"/>
                    <a:pt x="952043" y="141468"/>
                  </a:cubicBezTo>
                  <a:lnTo>
                    <a:pt x="951037" y="142501"/>
                  </a:lnTo>
                  <a:lnTo>
                    <a:pt x="953949" y="140516"/>
                  </a:lnTo>
                  <a:cubicBezTo>
                    <a:pt x="952996" y="143373"/>
                    <a:pt x="952996" y="146231"/>
                    <a:pt x="952996" y="148136"/>
                  </a:cubicBezTo>
                  <a:cubicBezTo>
                    <a:pt x="952996" y="154803"/>
                    <a:pt x="952996" y="161471"/>
                    <a:pt x="952996" y="169091"/>
                  </a:cubicBezTo>
                  <a:cubicBezTo>
                    <a:pt x="949662" y="166709"/>
                    <a:pt x="947281" y="162899"/>
                    <a:pt x="944424" y="159804"/>
                  </a:cubicBezTo>
                  <a:lnTo>
                    <a:pt x="933131" y="154863"/>
                  </a:lnTo>
                  <a:lnTo>
                    <a:pt x="931088" y="155756"/>
                  </a:lnTo>
                  <a:cubicBezTo>
                    <a:pt x="931088" y="155756"/>
                    <a:pt x="930136" y="155756"/>
                    <a:pt x="930136" y="155756"/>
                  </a:cubicBezTo>
                  <a:cubicBezTo>
                    <a:pt x="925373" y="152898"/>
                    <a:pt x="906323" y="162423"/>
                    <a:pt x="918706" y="144326"/>
                  </a:cubicBezTo>
                  <a:cubicBezTo>
                    <a:pt x="923468" y="137658"/>
                    <a:pt x="931088" y="131943"/>
                    <a:pt x="931088" y="122418"/>
                  </a:cubicBezTo>
                  <a:cubicBezTo>
                    <a:pt x="934898" y="118608"/>
                    <a:pt x="936803" y="118608"/>
                    <a:pt x="938708" y="121466"/>
                  </a:cubicBezTo>
                  <a:close/>
                  <a:moveTo>
                    <a:pt x="925373" y="107178"/>
                  </a:moveTo>
                  <a:cubicBezTo>
                    <a:pt x="930136" y="111940"/>
                    <a:pt x="934898" y="116703"/>
                    <a:pt x="938708" y="121465"/>
                  </a:cubicBezTo>
                  <a:lnTo>
                    <a:pt x="935851" y="121465"/>
                  </a:lnTo>
                  <a:cubicBezTo>
                    <a:pt x="935851" y="121465"/>
                    <a:pt x="932993" y="121465"/>
                    <a:pt x="932993" y="121465"/>
                  </a:cubicBezTo>
                  <a:cubicBezTo>
                    <a:pt x="923468" y="125275"/>
                    <a:pt x="912991" y="131943"/>
                    <a:pt x="901561" y="123370"/>
                  </a:cubicBezTo>
                  <a:cubicBezTo>
                    <a:pt x="904418" y="109083"/>
                    <a:pt x="915848" y="109083"/>
                    <a:pt x="925373" y="107178"/>
                  </a:cubicBezTo>
                  <a:close/>
                  <a:moveTo>
                    <a:pt x="1021576" y="71936"/>
                  </a:moveTo>
                  <a:cubicBezTo>
                    <a:pt x="1037768" y="75746"/>
                    <a:pt x="1038721" y="87176"/>
                    <a:pt x="1031101" y="97653"/>
                  </a:cubicBezTo>
                  <a:cubicBezTo>
                    <a:pt x="1019671" y="115751"/>
                    <a:pt x="1011098" y="95748"/>
                    <a:pt x="1000621" y="92891"/>
                  </a:cubicBezTo>
                  <a:cubicBezTo>
                    <a:pt x="1002526" y="88128"/>
                    <a:pt x="1005383" y="83366"/>
                    <a:pt x="1007288" y="79556"/>
                  </a:cubicBezTo>
                  <a:cubicBezTo>
                    <a:pt x="1012051" y="76698"/>
                    <a:pt x="1016813" y="74793"/>
                    <a:pt x="1021576" y="71936"/>
                  </a:cubicBezTo>
                  <a:close/>
                  <a:moveTo>
                    <a:pt x="1113849" y="40265"/>
                  </a:moveTo>
                  <a:cubicBezTo>
                    <a:pt x="1128732" y="39074"/>
                    <a:pt x="1143972" y="42885"/>
                    <a:pt x="1159689" y="51933"/>
                  </a:cubicBezTo>
                  <a:cubicBezTo>
                    <a:pt x="1175881" y="68126"/>
                    <a:pt x="1166356" y="76698"/>
                    <a:pt x="1151116" y="84318"/>
                  </a:cubicBezTo>
                  <a:cubicBezTo>
                    <a:pt x="1137781" y="90986"/>
                    <a:pt x="1123494" y="86223"/>
                    <a:pt x="1111111" y="92891"/>
                  </a:cubicBezTo>
                  <a:cubicBezTo>
                    <a:pt x="1083489" y="98606"/>
                    <a:pt x="1067296" y="90033"/>
                    <a:pt x="1070153" y="58601"/>
                  </a:cubicBezTo>
                  <a:cubicBezTo>
                    <a:pt x="1084441" y="47647"/>
                    <a:pt x="1098967" y="41456"/>
                    <a:pt x="1113849" y="40265"/>
                  </a:cubicBezTo>
                  <a:close/>
                  <a:moveTo>
                    <a:pt x="1400760" y="96"/>
                  </a:moveTo>
                  <a:cubicBezTo>
                    <a:pt x="1426031" y="498"/>
                    <a:pt x="1451392" y="2164"/>
                    <a:pt x="1476871" y="5260"/>
                  </a:cubicBezTo>
                  <a:cubicBezTo>
                    <a:pt x="1521639" y="13833"/>
                    <a:pt x="1566406" y="14785"/>
                    <a:pt x="1611174" y="9070"/>
                  </a:cubicBezTo>
                  <a:cubicBezTo>
                    <a:pt x="1614984" y="7165"/>
                    <a:pt x="1619746" y="9070"/>
                    <a:pt x="1619746" y="17643"/>
                  </a:cubicBezTo>
                  <a:cubicBezTo>
                    <a:pt x="1631176" y="13833"/>
                    <a:pt x="1639748" y="20500"/>
                    <a:pt x="1646416" y="28120"/>
                  </a:cubicBezTo>
                  <a:cubicBezTo>
                    <a:pt x="1652131" y="36693"/>
                    <a:pt x="1659751" y="35740"/>
                    <a:pt x="1667371" y="31930"/>
                  </a:cubicBezTo>
                  <a:cubicBezTo>
                    <a:pt x="1693088" y="18119"/>
                    <a:pt x="1717377" y="11690"/>
                    <a:pt x="1742261" y="11690"/>
                  </a:cubicBezTo>
                  <a:cubicBezTo>
                    <a:pt x="1767145" y="11690"/>
                    <a:pt x="1792624" y="18119"/>
                    <a:pt x="1820723" y="30025"/>
                  </a:cubicBezTo>
                  <a:cubicBezTo>
                    <a:pt x="1845488" y="40503"/>
                    <a:pt x="1874063" y="40503"/>
                    <a:pt x="1901686" y="45265"/>
                  </a:cubicBezTo>
                  <a:cubicBezTo>
                    <a:pt x="1905496" y="54790"/>
                    <a:pt x="1888351" y="56695"/>
                    <a:pt x="1894066" y="69078"/>
                  </a:cubicBezTo>
                  <a:cubicBezTo>
                    <a:pt x="1913116" y="57648"/>
                    <a:pt x="1934071" y="52885"/>
                    <a:pt x="1955978" y="55743"/>
                  </a:cubicBezTo>
                  <a:cubicBezTo>
                    <a:pt x="1961693" y="62410"/>
                    <a:pt x="1959788" y="69078"/>
                    <a:pt x="1954073" y="71935"/>
                  </a:cubicBezTo>
                  <a:cubicBezTo>
                    <a:pt x="1939786" y="78603"/>
                    <a:pt x="1939786" y="91938"/>
                    <a:pt x="1935976" y="103368"/>
                  </a:cubicBezTo>
                  <a:cubicBezTo>
                    <a:pt x="1904543" y="124323"/>
                    <a:pt x="1914068" y="142420"/>
                    <a:pt x="1949311" y="161470"/>
                  </a:cubicBezTo>
                  <a:cubicBezTo>
                    <a:pt x="1923593" y="162423"/>
                    <a:pt x="1905496" y="153850"/>
                    <a:pt x="1894066" y="171948"/>
                  </a:cubicBezTo>
                  <a:cubicBezTo>
                    <a:pt x="1899781" y="177663"/>
                    <a:pt x="1909306" y="175758"/>
                    <a:pt x="1913116" y="183378"/>
                  </a:cubicBezTo>
                  <a:cubicBezTo>
                    <a:pt x="1917878" y="187188"/>
                    <a:pt x="1922641" y="195760"/>
                    <a:pt x="1907401" y="196713"/>
                  </a:cubicBezTo>
                  <a:cubicBezTo>
                    <a:pt x="1907401" y="221478"/>
                    <a:pt x="1903591" y="242433"/>
                    <a:pt x="1873111" y="245290"/>
                  </a:cubicBezTo>
                  <a:cubicBezTo>
                    <a:pt x="1842631" y="244338"/>
                    <a:pt x="1879778" y="263388"/>
                    <a:pt x="1866443" y="267198"/>
                  </a:cubicBezTo>
                  <a:cubicBezTo>
                    <a:pt x="1860728" y="271008"/>
                    <a:pt x="1855013" y="271960"/>
                    <a:pt x="1851203" y="270055"/>
                  </a:cubicBezTo>
                  <a:cubicBezTo>
                    <a:pt x="1860728" y="280533"/>
                    <a:pt x="1876921" y="291963"/>
                    <a:pt x="1866443" y="313870"/>
                  </a:cubicBezTo>
                  <a:cubicBezTo>
                    <a:pt x="1859776" y="319585"/>
                    <a:pt x="1852156" y="321490"/>
                    <a:pt x="1843583" y="319585"/>
                  </a:cubicBezTo>
                  <a:cubicBezTo>
                    <a:pt x="1833106" y="315775"/>
                    <a:pt x="1827391" y="307203"/>
                    <a:pt x="1819771" y="300535"/>
                  </a:cubicBezTo>
                  <a:cubicBezTo>
                    <a:pt x="1811198" y="310060"/>
                    <a:pt x="1800721" y="314823"/>
                    <a:pt x="1788338" y="313870"/>
                  </a:cubicBezTo>
                  <a:cubicBezTo>
                    <a:pt x="1791196" y="322443"/>
                    <a:pt x="1796911" y="313870"/>
                    <a:pt x="1800721" y="315775"/>
                  </a:cubicBezTo>
                  <a:cubicBezTo>
                    <a:pt x="1808341" y="314823"/>
                    <a:pt x="1815961" y="312918"/>
                    <a:pt x="1823581" y="314823"/>
                  </a:cubicBezTo>
                  <a:cubicBezTo>
                    <a:pt x="1826438" y="315775"/>
                    <a:pt x="1830248" y="316728"/>
                    <a:pt x="1833106" y="317680"/>
                  </a:cubicBezTo>
                  <a:cubicBezTo>
                    <a:pt x="1838821" y="322443"/>
                    <a:pt x="1842631" y="327205"/>
                    <a:pt x="1838821" y="334825"/>
                  </a:cubicBezTo>
                  <a:cubicBezTo>
                    <a:pt x="1800721" y="354828"/>
                    <a:pt x="1760716" y="371020"/>
                    <a:pt x="1715948" y="370068"/>
                  </a:cubicBezTo>
                  <a:cubicBezTo>
                    <a:pt x="1707376" y="370068"/>
                    <a:pt x="1695946" y="372925"/>
                    <a:pt x="1691183" y="379593"/>
                  </a:cubicBezTo>
                  <a:cubicBezTo>
                    <a:pt x="1662608" y="411025"/>
                    <a:pt x="1627366" y="425313"/>
                    <a:pt x="1586408" y="430075"/>
                  </a:cubicBezTo>
                  <a:cubicBezTo>
                    <a:pt x="1564501" y="432933"/>
                    <a:pt x="1554976" y="450078"/>
                    <a:pt x="1542593" y="468175"/>
                  </a:cubicBezTo>
                  <a:cubicBezTo>
                    <a:pt x="1522591" y="497703"/>
                    <a:pt x="1501636" y="527230"/>
                    <a:pt x="1480681" y="555805"/>
                  </a:cubicBezTo>
                  <a:cubicBezTo>
                    <a:pt x="1475918" y="562473"/>
                    <a:pt x="1469251" y="562473"/>
                    <a:pt x="1462583" y="562473"/>
                  </a:cubicBezTo>
                  <a:cubicBezTo>
                    <a:pt x="1419721" y="558663"/>
                    <a:pt x="1380668" y="507228"/>
                    <a:pt x="1385431" y="462460"/>
                  </a:cubicBezTo>
                  <a:cubicBezTo>
                    <a:pt x="1388288" y="441505"/>
                    <a:pt x="1374001" y="421503"/>
                    <a:pt x="1379716" y="398643"/>
                  </a:cubicBezTo>
                  <a:cubicBezTo>
                    <a:pt x="1387336" y="363400"/>
                    <a:pt x="1418768" y="354828"/>
                    <a:pt x="1441628" y="335778"/>
                  </a:cubicBezTo>
                  <a:cubicBezTo>
                    <a:pt x="1443533" y="331015"/>
                    <a:pt x="1445438" y="325300"/>
                    <a:pt x="1449248" y="321490"/>
                  </a:cubicBezTo>
                  <a:cubicBezTo>
                    <a:pt x="1454011" y="314823"/>
                    <a:pt x="1454963" y="306250"/>
                    <a:pt x="1461631" y="300535"/>
                  </a:cubicBezTo>
                  <a:cubicBezTo>
                    <a:pt x="1451153" y="280533"/>
                    <a:pt x="1439723" y="265293"/>
                    <a:pt x="1412101" y="280533"/>
                  </a:cubicBezTo>
                  <a:cubicBezTo>
                    <a:pt x="1425436" y="259578"/>
                    <a:pt x="1438771" y="241480"/>
                    <a:pt x="1434961" y="215763"/>
                  </a:cubicBezTo>
                  <a:cubicBezTo>
                    <a:pt x="1430198" y="178615"/>
                    <a:pt x="1409243" y="158613"/>
                    <a:pt x="1371143" y="160518"/>
                  </a:cubicBezTo>
                  <a:cubicBezTo>
                    <a:pt x="1357808" y="161470"/>
                    <a:pt x="1343521" y="159565"/>
                    <a:pt x="1331138" y="162423"/>
                  </a:cubicBezTo>
                  <a:cubicBezTo>
                    <a:pt x="1317803" y="165280"/>
                    <a:pt x="1310183" y="161470"/>
                    <a:pt x="1303516" y="150040"/>
                  </a:cubicBezTo>
                  <a:cubicBezTo>
                    <a:pt x="1296848" y="136705"/>
                    <a:pt x="1300658" y="131943"/>
                    <a:pt x="1313993" y="130038"/>
                  </a:cubicBezTo>
                  <a:cubicBezTo>
                    <a:pt x="1321613" y="129085"/>
                    <a:pt x="1316851" y="124323"/>
                    <a:pt x="1313041" y="121465"/>
                  </a:cubicBezTo>
                  <a:cubicBezTo>
                    <a:pt x="1283513" y="99558"/>
                    <a:pt x="1311136" y="99558"/>
                    <a:pt x="1323518" y="96700"/>
                  </a:cubicBezTo>
                  <a:cubicBezTo>
                    <a:pt x="1344473" y="92890"/>
                    <a:pt x="1365428" y="88128"/>
                    <a:pt x="1387336" y="88128"/>
                  </a:cubicBezTo>
                  <a:cubicBezTo>
                    <a:pt x="1399718" y="88128"/>
                    <a:pt x="1414006" y="81460"/>
                    <a:pt x="1394003" y="68125"/>
                  </a:cubicBezTo>
                  <a:cubicBezTo>
                    <a:pt x="1402576" y="42408"/>
                    <a:pt x="1427341" y="49075"/>
                    <a:pt x="1445438" y="41455"/>
                  </a:cubicBezTo>
                  <a:lnTo>
                    <a:pt x="1471104" y="35589"/>
                  </a:lnTo>
                  <a:lnTo>
                    <a:pt x="1469608" y="35026"/>
                  </a:lnTo>
                  <a:cubicBezTo>
                    <a:pt x="1465441" y="34550"/>
                    <a:pt x="1461155" y="34788"/>
                    <a:pt x="1456869" y="34788"/>
                  </a:cubicBezTo>
                  <a:cubicBezTo>
                    <a:pt x="1424484" y="38598"/>
                    <a:pt x="1396861" y="56695"/>
                    <a:pt x="1365429" y="60505"/>
                  </a:cubicBezTo>
                  <a:cubicBezTo>
                    <a:pt x="1307326" y="66220"/>
                    <a:pt x="1264464" y="112893"/>
                    <a:pt x="1208266" y="122418"/>
                  </a:cubicBezTo>
                  <a:cubicBezTo>
                    <a:pt x="1196836" y="130038"/>
                    <a:pt x="1186359" y="129085"/>
                    <a:pt x="1175881" y="122418"/>
                  </a:cubicBezTo>
                  <a:cubicBezTo>
                    <a:pt x="1178739" y="129085"/>
                    <a:pt x="1197789" y="127180"/>
                    <a:pt x="1187311" y="142420"/>
                  </a:cubicBezTo>
                  <a:cubicBezTo>
                    <a:pt x="1185406" y="144325"/>
                    <a:pt x="1182549" y="146230"/>
                    <a:pt x="1180644" y="149088"/>
                  </a:cubicBezTo>
                  <a:cubicBezTo>
                    <a:pt x="1173262" y="152183"/>
                    <a:pt x="1165939" y="153434"/>
                    <a:pt x="1158647" y="153642"/>
                  </a:cubicBezTo>
                  <a:lnTo>
                    <a:pt x="1143520" y="152466"/>
                  </a:lnTo>
                  <a:lnTo>
                    <a:pt x="1148259" y="153731"/>
                  </a:lnTo>
                  <a:cubicBezTo>
                    <a:pt x="1153498" y="157422"/>
                    <a:pt x="1155879" y="163851"/>
                    <a:pt x="1152069" y="175758"/>
                  </a:cubicBezTo>
                  <a:cubicBezTo>
                    <a:pt x="1112064" y="198618"/>
                    <a:pt x="1069201" y="175758"/>
                    <a:pt x="1029196" y="182425"/>
                  </a:cubicBezTo>
                  <a:cubicBezTo>
                    <a:pt x="1020624" y="171948"/>
                    <a:pt x="980619" y="182425"/>
                    <a:pt x="1006336" y="148135"/>
                  </a:cubicBezTo>
                  <a:cubicBezTo>
                    <a:pt x="1011099" y="141468"/>
                    <a:pt x="1003479" y="136705"/>
                    <a:pt x="995859" y="134800"/>
                  </a:cubicBezTo>
                  <a:cubicBezTo>
                    <a:pt x="984429" y="131943"/>
                    <a:pt x="981571" y="125275"/>
                    <a:pt x="987286" y="114798"/>
                  </a:cubicBezTo>
                  <a:cubicBezTo>
                    <a:pt x="1010146" y="115750"/>
                    <a:pt x="1027291" y="130990"/>
                    <a:pt x="1049199" y="134800"/>
                  </a:cubicBezTo>
                  <a:cubicBezTo>
                    <a:pt x="1053009" y="140515"/>
                    <a:pt x="1055866" y="147183"/>
                    <a:pt x="1064439" y="149088"/>
                  </a:cubicBezTo>
                  <a:cubicBezTo>
                    <a:pt x="1074916" y="150993"/>
                    <a:pt x="1085394" y="150278"/>
                    <a:pt x="1095871" y="149326"/>
                  </a:cubicBezTo>
                  <a:lnTo>
                    <a:pt x="1106484" y="148924"/>
                  </a:lnTo>
                  <a:lnTo>
                    <a:pt x="1093014" y="149088"/>
                  </a:lnTo>
                  <a:cubicBezTo>
                    <a:pt x="1081584" y="144325"/>
                    <a:pt x="1067296" y="146230"/>
                    <a:pt x="1062534" y="131943"/>
                  </a:cubicBezTo>
                  <a:cubicBezTo>
                    <a:pt x="1083489" y="115750"/>
                    <a:pt x="1102539" y="93843"/>
                    <a:pt x="1133971" y="110988"/>
                  </a:cubicBezTo>
                  <a:cubicBezTo>
                    <a:pt x="1150164" y="112893"/>
                    <a:pt x="1147306" y="91938"/>
                    <a:pt x="1158736" y="88128"/>
                  </a:cubicBezTo>
                  <a:cubicBezTo>
                    <a:pt x="1164451" y="84318"/>
                    <a:pt x="1172071" y="81460"/>
                    <a:pt x="1173024" y="73840"/>
                  </a:cubicBezTo>
                  <a:cubicBezTo>
                    <a:pt x="1176834" y="44313"/>
                    <a:pt x="1193979" y="46218"/>
                    <a:pt x="1214934" y="54790"/>
                  </a:cubicBezTo>
                  <a:cubicBezTo>
                    <a:pt x="1234936" y="51933"/>
                    <a:pt x="1254939" y="44313"/>
                    <a:pt x="1275894" y="44313"/>
                  </a:cubicBezTo>
                  <a:cubicBezTo>
                    <a:pt x="1253986" y="44313"/>
                    <a:pt x="1233031" y="51933"/>
                    <a:pt x="1211124" y="51933"/>
                  </a:cubicBezTo>
                  <a:cubicBezTo>
                    <a:pt x="1199694" y="46218"/>
                    <a:pt x="1184454" y="50028"/>
                    <a:pt x="1174929" y="39550"/>
                  </a:cubicBezTo>
                  <a:cubicBezTo>
                    <a:pt x="1174929" y="34788"/>
                    <a:pt x="1174929" y="30978"/>
                    <a:pt x="1174929" y="26215"/>
                  </a:cubicBezTo>
                  <a:cubicBezTo>
                    <a:pt x="1249938" y="9070"/>
                    <a:pt x="1324947" y="-1110"/>
                    <a:pt x="1400760" y="96"/>
                  </a:cubicBezTo>
                  <a:close/>
                </a:path>
              </a:pathLst>
            </a:custGeom>
            <a:solidFill>
              <a:schemeClr val="accent4">
                <a:lumMod val="60000"/>
                <a:lumOff val="40000"/>
              </a:schemeClr>
            </a:solidFill>
            <a:ln w="9525" cap="flat">
              <a:noFill/>
              <a:prstDash val="solid"/>
              <a:miter/>
            </a:ln>
          </p:spPr>
          <p:txBody>
            <a:bodyPr rtlCol="0" anchor="ctr"/>
            <a:lstStyle/>
            <a:p>
              <a:endParaRPr lang="en-US" dirty="0"/>
            </a:p>
          </p:txBody>
        </p:sp>
      </p:grpSp>
      <p:sp>
        <p:nvSpPr>
          <p:cNvPr id="56" name="Arc 192">
            <a:extLst>
              <a:ext uri="{FF2B5EF4-FFF2-40B4-BE49-F238E27FC236}">
                <a16:creationId xmlns:a16="http://schemas.microsoft.com/office/drawing/2014/main" id="{366EABC4-6546-4378-A267-ECEBE206C359}"/>
              </a:ext>
            </a:extLst>
          </p:cNvPr>
          <p:cNvSpPr/>
          <p:nvPr/>
        </p:nvSpPr>
        <p:spPr>
          <a:xfrm>
            <a:off x="3564716" y="727399"/>
            <a:ext cx="4244340" cy="4244339"/>
          </a:xfrm>
          <a:prstGeom prst="arc">
            <a:avLst>
              <a:gd name="adj1" fmla="val 2055530"/>
              <a:gd name="adj2" fmla="val 5285296"/>
            </a:avLst>
          </a:prstGeom>
          <a:ln w="19050">
            <a:solidFill>
              <a:schemeClr val="accent1"/>
            </a:solidFill>
            <a:prstDash val="lgDash"/>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69" name="그룹 68">
            <a:extLst>
              <a:ext uri="{FF2B5EF4-FFF2-40B4-BE49-F238E27FC236}">
                <a16:creationId xmlns:a16="http://schemas.microsoft.com/office/drawing/2014/main" id="{C4147627-4AA5-49A7-8B87-E0D84B0FBC01}"/>
              </a:ext>
            </a:extLst>
          </p:cNvPr>
          <p:cNvGrpSpPr/>
          <p:nvPr/>
        </p:nvGrpSpPr>
        <p:grpSpPr>
          <a:xfrm>
            <a:off x="3493912" y="1506776"/>
            <a:ext cx="4886498" cy="4386479"/>
            <a:chOff x="3816933" y="1668100"/>
            <a:chExt cx="4886498" cy="4386479"/>
          </a:xfrm>
        </p:grpSpPr>
        <p:sp>
          <p:nvSpPr>
            <p:cNvPr id="13" name="타원 12">
              <a:extLst>
                <a:ext uri="{FF2B5EF4-FFF2-40B4-BE49-F238E27FC236}">
                  <a16:creationId xmlns:a16="http://schemas.microsoft.com/office/drawing/2014/main" id="{9FD845D2-ED31-4965-92E4-9B103709BF79}"/>
                </a:ext>
              </a:extLst>
            </p:cNvPr>
            <p:cNvSpPr/>
            <p:nvPr/>
          </p:nvSpPr>
          <p:spPr>
            <a:xfrm>
              <a:off x="6614151" y="1668100"/>
              <a:ext cx="1204845" cy="1204845"/>
            </a:xfrm>
            <a:prstGeom prst="ellipse">
              <a:avLst/>
            </a:prstGeom>
            <a:solidFill>
              <a:schemeClr val="bg1"/>
            </a:solidFill>
            <a:ln w="254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7" name="타원 6">
              <a:extLst>
                <a:ext uri="{FF2B5EF4-FFF2-40B4-BE49-F238E27FC236}">
                  <a16:creationId xmlns:a16="http://schemas.microsoft.com/office/drawing/2014/main" id="{CEAA02A3-3603-48A2-AE19-231E45E08669}"/>
                </a:ext>
              </a:extLst>
            </p:cNvPr>
            <p:cNvSpPr/>
            <p:nvPr/>
          </p:nvSpPr>
          <p:spPr>
            <a:xfrm>
              <a:off x="7498586" y="3258917"/>
              <a:ext cx="1204845" cy="1204845"/>
            </a:xfrm>
            <a:prstGeom prst="ellipse">
              <a:avLst/>
            </a:prstGeom>
            <a:solidFill>
              <a:schemeClr val="bg1"/>
            </a:solidFill>
            <a:ln w="254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타원 18">
              <a:extLst>
                <a:ext uri="{FF2B5EF4-FFF2-40B4-BE49-F238E27FC236}">
                  <a16:creationId xmlns:a16="http://schemas.microsoft.com/office/drawing/2014/main" id="{E677FD56-9D52-4363-90F1-DDB67336AE96}"/>
                </a:ext>
              </a:extLst>
            </p:cNvPr>
            <p:cNvSpPr/>
            <p:nvPr/>
          </p:nvSpPr>
          <p:spPr>
            <a:xfrm>
              <a:off x="6614151" y="4849734"/>
              <a:ext cx="1204845" cy="1204845"/>
            </a:xfrm>
            <a:prstGeom prst="ellipse">
              <a:avLst/>
            </a:prstGeom>
            <a:solidFill>
              <a:schemeClr val="bg1"/>
            </a:solidFill>
            <a:ln w="254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0" name="그룹 29">
              <a:extLst>
                <a:ext uri="{FF2B5EF4-FFF2-40B4-BE49-F238E27FC236}">
                  <a16:creationId xmlns:a16="http://schemas.microsoft.com/office/drawing/2014/main" id="{5F379167-8E63-4F7B-8D84-BCA8D0B3F807}"/>
                </a:ext>
              </a:extLst>
            </p:cNvPr>
            <p:cNvGrpSpPr/>
            <p:nvPr/>
          </p:nvGrpSpPr>
          <p:grpSpPr>
            <a:xfrm>
              <a:off x="3816933" y="2359190"/>
              <a:ext cx="1204845" cy="1775674"/>
              <a:chOff x="7726635" y="3891160"/>
              <a:chExt cx="982246" cy="1447614"/>
            </a:xfrm>
          </p:grpSpPr>
          <p:sp>
            <p:nvSpPr>
              <p:cNvPr id="31" name="타원 30">
                <a:extLst>
                  <a:ext uri="{FF2B5EF4-FFF2-40B4-BE49-F238E27FC236}">
                    <a16:creationId xmlns:a16="http://schemas.microsoft.com/office/drawing/2014/main" id="{970E9168-0745-41AC-9A10-2D8A00975866}"/>
                  </a:ext>
                </a:extLst>
              </p:cNvPr>
              <p:cNvSpPr/>
              <p:nvPr/>
            </p:nvSpPr>
            <p:spPr>
              <a:xfrm>
                <a:off x="7726635" y="3891160"/>
                <a:ext cx="982246" cy="982246"/>
              </a:xfrm>
              <a:prstGeom prst="ellipse">
                <a:avLst/>
              </a:prstGeom>
              <a:solidFill>
                <a:schemeClr val="bg1"/>
              </a:solidFill>
              <a:ln w="254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8" name="Graphic 57">
                <a:extLst>
                  <a:ext uri="{FF2B5EF4-FFF2-40B4-BE49-F238E27FC236}">
                    <a16:creationId xmlns:a16="http://schemas.microsoft.com/office/drawing/2014/main" id="{1A9CB6AB-B76A-4D30-AAFA-8CFA44A8D7E3}"/>
                  </a:ext>
                </a:extLst>
              </p:cNvPr>
              <p:cNvSpPr/>
              <p:nvPr/>
            </p:nvSpPr>
            <p:spPr>
              <a:xfrm>
                <a:off x="7950658" y="5230291"/>
                <a:ext cx="116798" cy="108483"/>
              </a:xfrm>
              <a:custGeom>
                <a:avLst/>
                <a:gdLst>
                  <a:gd name="connsiteX0" fmla="*/ 13948 w 461350"/>
                  <a:gd name="connsiteY0" fmla="*/ 150945 h 428505"/>
                  <a:gd name="connsiteX1" fmla="*/ 9873 w 461350"/>
                  <a:gd name="connsiteY1" fmla="*/ 171831 h 428505"/>
                  <a:gd name="connsiteX2" fmla="*/ 207207 w 461350"/>
                  <a:gd name="connsiteY2" fmla="*/ 415458 h 428505"/>
                  <a:gd name="connsiteX3" fmla="*/ 240001 w 461350"/>
                  <a:gd name="connsiteY3" fmla="*/ 413294 h 428505"/>
                  <a:gd name="connsiteX4" fmla="*/ 458158 w 461350"/>
                  <a:gd name="connsiteY4" fmla="*/ 89433 h 428505"/>
                  <a:gd name="connsiteX5" fmla="*/ 446314 w 461350"/>
                  <a:gd name="connsiteY5" fmla="*/ 53392 h 428505"/>
                  <a:gd name="connsiteX6" fmla="*/ 387222 w 461350"/>
                  <a:gd name="connsiteY6" fmla="*/ 11938 h 428505"/>
                  <a:gd name="connsiteX7" fmla="*/ 336472 w 461350"/>
                  <a:gd name="connsiteY7" fmla="*/ 13402 h 428505"/>
                  <a:gd name="connsiteX8" fmla="*/ 181545 w 461350"/>
                  <a:gd name="connsiteY8" fmla="*/ 95100 h 428505"/>
                  <a:gd name="connsiteX9" fmla="*/ 13948 w 461350"/>
                  <a:gd name="connsiteY9" fmla="*/ 150945 h 42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350" h="428505">
                    <a:moveTo>
                      <a:pt x="13948" y="150945"/>
                    </a:moveTo>
                    <a:cubicBezTo>
                      <a:pt x="-10631" y="153301"/>
                      <a:pt x="3441" y="163871"/>
                      <a:pt x="9873" y="171831"/>
                    </a:cubicBezTo>
                    <a:cubicBezTo>
                      <a:pt x="50944" y="222708"/>
                      <a:pt x="184029" y="383938"/>
                      <a:pt x="207207" y="415458"/>
                    </a:cubicBezTo>
                    <a:cubicBezTo>
                      <a:pt x="221598" y="435007"/>
                      <a:pt x="228221" y="431187"/>
                      <a:pt x="240001" y="413294"/>
                    </a:cubicBezTo>
                    <a:cubicBezTo>
                      <a:pt x="307498" y="310646"/>
                      <a:pt x="453510" y="95164"/>
                      <a:pt x="458158" y="89433"/>
                    </a:cubicBezTo>
                    <a:cubicBezTo>
                      <a:pt x="463061" y="74596"/>
                      <a:pt x="464462" y="62943"/>
                      <a:pt x="446314" y="53392"/>
                    </a:cubicBezTo>
                    <a:cubicBezTo>
                      <a:pt x="425109" y="42248"/>
                      <a:pt x="405179" y="27793"/>
                      <a:pt x="387222" y="11938"/>
                    </a:cubicBezTo>
                    <a:cubicBezTo>
                      <a:pt x="368374" y="-4618"/>
                      <a:pt x="352900" y="-3790"/>
                      <a:pt x="336472" y="13402"/>
                    </a:cubicBezTo>
                    <a:cubicBezTo>
                      <a:pt x="293617" y="57212"/>
                      <a:pt x="236371" y="74469"/>
                      <a:pt x="181545" y="95100"/>
                    </a:cubicBezTo>
                    <a:cubicBezTo>
                      <a:pt x="126465" y="115795"/>
                      <a:pt x="69920" y="132478"/>
                      <a:pt x="13948" y="150945"/>
                    </a:cubicBezTo>
                    <a:close/>
                  </a:path>
                </a:pathLst>
              </a:custGeom>
              <a:solidFill>
                <a:srgbClr val="EAEAEA"/>
              </a:solidFill>
              <a:ln w="6366" cap="flat">
                <a:noFill/>
                <a:prstDash val="solid"/>
                <a:miter/>
              </a:ln>
            </p:spPr>
            <p:txBody>
              <a:bodyPr rtlCol="0" anchor="ctr"/>
              <a:lstStyle/>
              <a:p>
                <a:endParaRPr lang="en-US"/>
              </a:p>
            </p:txBody>
          </p:sp>
        </p:grpSp>
        <p:grpSp>
          <p:nvGrpSpPr>
            <p:cNvPr id="39" name="그룹 38">
              <a:extLst>
                <a:ext uri="{FF2B5EF4-FFF2-40B4-BE49-F238E27FC236}">
                  <a16:creationId xmlns:a16="http://schemas.microsoft.com/office/drawing/2014/main" id="{F7C32ED7-AE25-48B5-B9C7-A08B588A5B7D}"/>
                </a:ext>
              </a:extLst>
            </p:cNvPr>
            <p:cNvGrpSpPr/>
            <p:nvPr/>
          </p:nvGrpSpPr>
          <p:grpSpPr>
            <a:xfrm>
              <a:off x="3948450" y="4262720"/>
              <a:ext cx="1234427" cy="1491741"/>
              <a:chOff x="4050840" y="1331789"/>
              <a:chExt cx="1006363" cy="1216137"/>
            </a:xfrm>
          </p:grpSpPr>
          <p:sp>
            <p:nvSpPr>
              <p:cNvPr id="40" name="타원 39">
                <a:extLst>
                  <a:ext uri="{FF2B5EF4-FFF2-40B4-BE49-F238E27FC236}">
                    <a16:creationId xmlns:a16="http://schemas.microsoft.com/office/drawing/2014/main" id="{717CB46F-FC16-44EF-954C-B9D4AFB62691}"/>
                  </a:ext>
                </a:extLst>
              </p:cNvPr>
              <p:cNvSpPr/>
              <p:nvPr/>
            </p:nvSpPr>
            <p:spPr>
              <a:xfrm>
                <a:off x="4050840" y="1331789"/>
                <a:ext cx="982246" cy="982246"/>
              </a:xfrm>
              <a:prstGeom prst="ellipse">
                <a:avLst/>
              </a:prstGeom>
              <a:solidFill>
                <a:schemeClr val="bg1"/>
              </a:solidFill>
              <a:ln w="254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3" name="Graphic 57">
                <a:extLst>
                  <a:ext uri="{FF2B5EF4-FFF2-40B4-BE49-F238E27FC236}">
                    <a16:creationId xmlns:a16="http://schemas.microsoft.com/office/drawing/2014/main" id="{C5D87EB9-967E-45A7-A4FF-36B24B0454BD}"/>
                  </a:ext>
                </a:extLst>
              </p:cNvPr>
              <p:cNvSpPr/>
              <p:nvPr/>
            </p:nvSpPr>
            <p:spPr>
              <a:xfrm>
                <a:off x="5045788" y="2534989"/>
                <a:ext cx="11415" cy="12937"/>
              </a:xfrm>
              <a:custGeom>
                <a:avLst/>
                <a:gdLst>
                  <a:gd name="connsiteX0" fmla="*/ 38906 w 42026"/>
                  <a:gd name="connsiteY0" fmla="*/ 47630 h 47630"/>
                  <a:gd name="connsiteX1" fmla="*/ 0 w 42026"/>
                  <a:gd name="connsiteY1" fmla="*/ 0 h 47630"/>
                  <a:gd name="connsiteX2" fmla="*/ 42027 w 42026"/>
                  <a:gd name="connsiteY2" fmla="*/ 44765 h 47630"/>
                  <a:gd name="connsiteX3" fmla="*/ 38906 w 42026"/>
                  <a:gd name="connsiteY3" fmla="*/ 47630 h 47630"/>
                </a:gdLst>
                <a:ahLst/>
                <a:cxnLst>
                  <a:cxn ang="0">
                    <a:pos x="connsiteX0" y="connsiteY0"/>
                  </a:cxn>
                  <a:cxn ang="0">
                    <a:pos x="connsiteX1" y="connsiteY1"/>
                  </a:cxn>
                  <a:cxn ang="0">
                    <a:pos x="connsiteX2" y="connsiteY2"/>
                  </a:cxn>
                  <a:cxn ang="0">
                    <a:pos x="connsiteX3" y="connsiteY3"/>
                  </a:cxn>
                </a:cxnLst>
                <a:rect l="l" t="t" r="r" b="b"/>
                <a:pathLst>
                  <a:path w="42026" h="47630">
                    <a:moveTo>
                      <a:pt x="38906" y="47630"/>
                    </a:moveTo>
                    <a:cubicBezTo>
                      <a:pt x="25917" y="31775"/>
                      <a:pt x="12926" y="15919"/>
                      <a:pt x="0" y="0"/>
                    </a:cubicBezTo>
                    <a:cubicBezTo>
                      <a:pt x="21204" y="9042"/>
                      <a:pt x="32730" y="25917"/>
                      <a:pt x="42027" y="44765"/>
                    </a:cubicBezTo>
                    <a:cubicBezTo>
                      <a:pt x="40944" y="45720"/>
                      <a:pt x="39925" y="46675"/>
                      <a:pt x="38906" y="47630"/>
                    </a:cubicBezTo>
                    <a:close/>
                  </a:path>
                </a:pathLst>
              </a:custGeom>
              <a:solidFill>
                <a:srgbClr val="49122C"/>
              </a:solidFill>
              <a:ln w="6366" cap="flat">
                <a:noFill/>
                <a:prstDash val="solid"/>
                <a:miter/>
              </a:ln>
            </p:spPr>
            <p:txBody>
              <a:bodyPr rtlCol="0" anchor="ctr"/>
              <a:lstStyle/>
              <a:p>
                <a:endParaRPr lang="en-US"/>
              </a:p>
            </p:txBody>
          </p:sp>
        </p:grpSp>
      </p:grpSp>
      <p:sp>
        <p:nvSpPr>
          <p:cNvPr id="57" name="Arc 192">
            <a:extLst>
              <a:ext uri="{FF2B5EF4-FFF2-40B4-BE49-F238E27FC236}">
                <a16:creationId xmlns:a16="http://schemas.microsoft.com/office/drawing/2014/main" id="{6A7B2739-6A1A-4A3D-B8E3-B2F16B7084AD}"/>
              </a:ext>
            </a:extLst>
          </p:cNvPr>
          <p:cNvSpPr/>
          <p:nvPr/>
        </p:nvSpPr>
        <p:spPr>
          <a:xfrm>
            <a:off x="5107404" y="2624689"/>
            <a:ext cx="3620385" cy="3620383"/>
          </a:xfrm>
          <a:prstGeom prst="arc">
            <a:avLst>
              <a:gd name="adj1" fmla="val 10360711"/>
              <a:gd name="adj2" fmla="val 15522877"/>
            </a:avLst>
          </a:prstGeom>
          <a:ln w="19050">
            <a:solidFill>
              <a:schemeClr val="accent1"/>
            </a:solidFill>
            <a:prstDash val="lgDash"/>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 name="Arc 192">
            <a:extLst>
              <a:ext uri="{FF2B5EF4-FFF2-40B4-BE49-F238E27FC236}">
                <a16:creationId xmlns:a16="http://schemas.microsoft.com/office/drawing/2014/main" id="{EE97F054-9348-4E0D-B862-EBC56898958D}"/>
              </a:ext>
            </a:extLst>
          </p:cNvPr>
          <p:cNvSpPr/>
          <p:nvPr/>
        </p:nvSpPr>
        <p:spPr>
          <a:xfrm>
            <a:off x="3555495" y="3084571"/>
            <a:ext cx="3335089" cy="3335090"/>
          </a:xfrm>
          <a:prstGeom prst="arc">
            <a:avLst>
              <a:gd name="adj1" fmla="val 14406841"/>
              <a:gd name="adj2" fmla="val 21200434"/>
            </a:avLst>
          </a:prstGeom>
          <a:ln w="19050">
            <a:solidFill>
              <a:schemeClr val="accent1"/>
            </a:solidFill>
            <a:prstDash val="lgDash"/>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 name="Arc 192">
            <a:extLst>
              <a:ext uri="{FF2B5EF4-FFF2-40B4-BE49-F238E27FC236}">
                <a16:creationId xmlns:a16="http://schemas.microsoft.com/office/drawing/2014/main" id="{A8984DF3-12B8-4AB9-9798-09869826396F}"/>
              </a:ext>
            </a:extLst>
          </p:cNvPr>
          <p:cNvSpPr/>
          <p:nvPr/>
        </p:nvSpPr>
        <p:spPr>
          <a:xfrm rot="14689013">
            <a:off x="5117700" y="1484262"/>
            <a:ext cx="3712573" cy="3712574"/>
          </a:xfrm>
          <a:prstGeom prst="arc">
            <a:avLst>
              <a:gd name="adj1" fmla="val 13445971"/>
              <a:gd name="adj2" fmla="val 18559563"/>
            </a:avLst>
          </a:prstGeom>
          <a:ln w="19050">
            <a:solidFill>
              <a:schemeClr val="accent1"/>
            </a:solidFill>
            <a:prstDash val="lgDash"/>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 name="Arc 192">
            <a:extLst>
              <a:ext uri="{FF2B5EF4-FFF2-40B4-BE49-F238E27FC236}">
                <a16:creationId xmlns:a16="http://schemas.microsoft.com/office/drawing/2014/main" id="{73BBA06B-83B2-4DB0-8EB6-D6726E3A30A0}"/>
              </a:ext>
            </a:extLst>
          </p:cNvPr>
          <p:cNvSpPr/>
          <p:nvPr/>
        </p:nvSpPr>
        <p:spPr>
          <a:xfrm>
            <a:off x="3804527" y="1207181"/>
            <a:ext cx="3026664" cy="2978057"/>
          </a:xfrm>
          <a:prstGeom prst="arc">
            <a:avLst>
              <a:gd name="adj1" fmla="val 141332"/>
              <a:gd name="adj2" fmla="val 7435168"/>
            </a:avLst>
          </a:prstGeom>
          <a:ln w="19050">
            <a:solidFill>
              <a:schemeClr val="accent1"/>
            </a:solidFill>
            <a:prstDash val="lgDash"/>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 name="Arc 192">
            <a:extLst>
              <a:ext uri="{FF2B5EF4-FFF2-40B4-BE49-F238E27FC236}">
                <a16:creationId xmlns:a16="http://schemas.microsoft.com/office/drawing/2014/main" id="{0621BDC4-8CA7-4886-8CC9-1B89AA757CAC}"/>
              </a:ext>
            </a:extLst>
          </p:cNvPr>
          <p:cNvSpPr/>
          <p:nvPr/>
        </p:nvSpPr>
        <p:spPr>
          <a:xfrm>
            <a:off x="3599763" y="2526462"/>
            <a:ext cx="3818738" cy="3818736"/>
          </a:xfrm>
          <a:prstGeom prst="arc">
            <a:avLst>
              <a:gd name="adj1" fmla="val 16057577"/>
              <a:gd name="adj2" fmla="val 19825900"/>
            </a:avLst>
          </a:prstGeom>
          <a:ln w="19050">
            <a:solidFill>
              <a:schemeClr val="accent1"/>
            </a:solidFill>
            <a:prstDash val="lgDash"/>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70" name="Group 27">
            <a:extLst>
              <a:ext uri="{FF2B5EF4-FFF2-40B4-BE49-F238E27FC236}">
                <a16:creationId xmlns:a16="http://schemas.microsoft.com/office/drawing/2014/main" id="{9A03460C-2427-458B-84A2-313EEFE54048}"/>
              </a:ext>
            </a:extLst>
          </p:cNvPr>
          <p:cNvGrpSpPr/>
          <p:nvPr/>
        </p:nvGrpSpPr>
        <p:grpSpPr>
          <a:xfrm>
            <a:off x="7991354" y="1605996"/>
            <a:ext cx="3697063" cy="1280741"/>
            <a:chOff x="4965552" y="1736224"/>
            <a:chExt cx="3484978" cy="1280741"/>
          </a:xfrm>
        </p:grpSpPr>
        <p:sp>
          <p:nvSpPr>
            <p:cNvPr id="71" name="TextBox 70">
              <a:extLst>
                <a:ext uri="{FF2B5EF4-FFF2-40B4-BE49-F238E27FC236}">
                  <a16:creationId xmlns:a16="http://schemas.microsoft.com/office/drawing/2014/main" id="{23F1B851-4458-4F50-ABFF-A63B1F6CF7D8}"/>
                </a:ext>
              </a:extLst>
            </p:cNvPr>
            <p:cNvSpPr txBox="1"/>
            <p:nvPr/>
          </p:nvSpPr>
          <p:spPr>
            <a:xfrm>
              <a:off x="4965552" y="2001302"/>
              <a:ext cx="3484978" cy="1015663"/>
            </a:xfrm>
            <a:prstGeom prst="rect">
              <a:avLst/>
            </a:prstGeom>
            <a:noFill/>
          </p:spPr>
          <p:txBody>
            <a:bodyPr wrap="square" rtlCol="0">
              <a:spAutoFit/>
            </a:bodyPr>
            <a:lstStyle/>
            <a:p>
              <a:pPr marL="171450" indent="-171450">
                <a:buFont typeface="Wingdings" panose="05000000000000000000" pitchFamily="2" charset="2"/>
                <a:buChar char="ü"/>
              </a:pPr>
              <a:r>
                <a:rPr lang="en-US" altLang="ko-KR" sz="1200" dirty="0">
                  <a:solidFill>
                    <a:schemeClr val="tx1">
                      <a:lumMod val="75000"/>
                      <a:lumOff val="25000"/>
                    </a:schemeClr>
                  </a:solidFill>
                  <a:cs typeface="Arial" pitchFamily="34" charset="0"/>
                </a:rPr>
                <a:t>Understand how malicious influencers use disinformation to shape the conversation and manipulate behavior. (</a:t>
              </a:r>
              <a:r>
                <a:rPr lang="en-US" altLang="ko-KR" sz="1200" i="1" dirty="0">
                  <a:solidFill>
                    <a:schemeClr val="tx1">
                      <a:lumMod val="75000"/>
                      <a:lumOff val="25000"/>
                    </a:schemeClr>
                  </a:solidFill>
                  <a:cs typeface="Arial" pitchFamily="34" charset="0"/>
                </a:rPr>
                <a:t>divide Us, build a following, go viral, amplify, make it mainstream , real-world effect.)</a:t>
              </a:r>
              <a:endParaRPr lang="ko-KR" altLang="en-US" sz="1200" i="1" dirty="0">
                <a:solidFill>
                  <a:schemeClr val="tx1">
                    <a:lumMod val="75000"/>
                    <a:lumOff val="25000"/>
                  </a:schemeClr>
                </a:solidFill>
                <a:cs typeface="Arial" pitchFamily="34" charset="0"/>
              </a:endParaRPr>
            </a:p>
          </p:txBody>
        </p:sp>
        <p:sp>
          <p:nvSpPr>
            <p:cNvPr id="72" name="TextBox 71">
              <a:extLst>
                <a:ext uri="{FF2B5EF4-FFF2-40B4-BE49-F238E27FC236}">
                  <a16:creationId xmlns:a16="http://schemas.microsoft.com/office/drawing/2014/main" id="{07AD891F-10B7-489C-B5D9-E359318E768A}"/>
                </a:ext>
              </a:extLst>
            </p:cNvPr>
            <p:cNvSpPr txBox="1"/>
            <p:nvPr/>
          </p:nvSpPr>
          <p:spPr>
            <a:xfrm>
              <a:off x="4965552" y="1736224"/>
              <a:ext cx="3484978" cy="307777"/>
            </a:xfrm>
            <a:prstGeom prst="rect">
              <a:avLst/>
            </a:prstGeom>
            <a:noFill/>
          </p:spPr>
          <p:txBody>
            <a:bodyPr wrap="square" rtlCol="0">
              <a:spAutoFit/>
            </a:bodyPr>
            <a:lstStyle/>
            <a:p>
              <a:r>
                <a:rPr lang="en-US" altLang="ko-KR" sz="1400" b="1" dirty="0">
                  <a:solidFill>
                    <a:schemeClr val="tx1">
                      <a:lumMod val="75000"/>
                      <a:lumOff val="25000"/>
                    </a:schemeClr>
                  </a:solidFill>
                  <a:cs typeface="Arial" pitchFamily="34" charset="0"/>
                </a:rPr>
                <a:t>Recognize the Risk</a:t>
              </a:r>
              <a:endParaRPr lang="ko-KR" altLang="en-US" sz="1400" b="1" dirty="0">
                <a:solidFill>
                  <a:schemeClr val="tx1">
                    <a:lumMod val="75000"/>
                    <a:lumOff val="25000"/>
                  </a:schemeClr>
                </a:solidFill>
                <a:cs typeface="Arial" pitchFamily="34" charset="0"/>
              </a:endParaRPr>
            </a:p>
          </p:txBody>
        </p:sp>
      </p:grpSp>
      <p:grpSp>
        <p:nvGrpSpPr>
          <p:cNvPr id="73" name="Group 30">
            <a:extLst>
              <a:ext uri="{FF2B5EF4-FFF2-40B4-BE49-F238E27FC236}">
                <a16:creationId xmlns:a16="http://schemas.microsoft.com/office/drawing/2014/main" id="{D571CF68-A58A-4D4F-B301-685FD072BA06}"/>
              </a:ext>
            </a:extLst>
          </p:cNvPr>
          <p:cNvGrpSpPr/>
          <p:nvPr/>
        </p:nvGrpSpPr>
        <p:grpSpPr>
          <a:xfrm>
            <a:off x="8526506" y="3242064"/>
            <a:ext cx="3271242" cy="1465407"/>
            <a:chOff x="4965552" y="1736224"/>
            <a:chExt cx="3484978" cy="1465407"/>
          </a:xfrm>
        </p:grpSpPr>
        <p:sp>
          <p:nvSpPr>
            <p:cNvPr id="74" name="TextBox 73">
              <a:extLst>
                <a:ext uri="{FF2B5EF4-FFF2-40B4-BE49-F238E27FC236}">
                  <a16:creationId xmlns:a16="http://schemas.microsoft.com/office/drawing/2014/main" id="{1E963A7F-35C3-47BA-98DF-8970A47B2B12}"/>
                </a:ext>
              </a:extLst>
            </p:cNvPr>
            <p:cNvSpPr txBox="1"/>
            <p:nvPr/>
          </p:nvSpPr>
          <p:spPr>
            <a:xfrm>
              <a:off x="4965552" y="2001302"/>
              <a:ext cx="3484978" cy="1200329"/>
            </a:xfrm>
            <a:prstGeom prst="rect">
              <a:avLst/>
            </a:prstGeom>
            <a:noFill/>
          </p:spPr>
          <p:txBody>
            <a:bodyPr wrap="square" rtlCol="0">
              <a:spAutoFit/>
            </a:bodyPr>
            <a:lstStyle/>
            <a:p>
              <a:pPr marL="171450" indent="-171450" algn="just">
                <a:buFont typeface="Wingdings" panose="05000000000000000000" pitchFamily="2" charset="2"/>
                <a:buChar char="ü"/>
              </a:pPr>
              <a:r>
                <a:rPr lang="en-US" altLang="ko-KR" sz="1200" dirty="0">
                  <a:solidFill>
                    <a:schemeClr val="tx1">
                      <a:lumMod val="75000"/>
                      <a:lumOff val="25000"/>
                    </a:schemeClr>
                  </a:solidFill>
                  <a:cs typeface="Arial" pitchFamily="34" charset="0"/>
                </a:rPr>
                <a:t>Check who is really behind the information and think about what they gain by making people believe it. (</a:t>
              </a:r>
              <a:r>
                <a:rPr lang="en-US" altLang="ko-KR" sz="1200" i="1" dirty="0">
                  <a:solidFill>
                    <a:schemeClr val="tx1">
                      <a:lumMod val="75000"/>
                      <a:lumOff val="25000"/>
                    </a:schemeClr>
                  </a:solidFill>
                  <a:cs typeface="Arial" pitchFamily="34" charset="0"/>
                </a:rPr>
                <a:t>Check the author, the date,  the message, the source, the quality and for the facts.)</a:t>
              </a:r>
              <a:endParaRPr lang="ko-KR" altLang="en-US" sz="1200" i="1" dirty="0">
                <a:solidFill>
                  <a:schemeClr val="tx1">
                    <a:lumMod val="75000"/>
                    <a:lumOff val="25000"/>
                  </a:schemeClr>
                </a:solidFill>
                <a:cs typeface="Arial" pitchFamily="34" charset="0"/>
              </a:endParaRPr>
            </a:p>
          </p:txBody>
        </p:sp>
        <p:sp>
          <p:nvSpPr>
            <p:cNvPr id="75" name="TextBox 74">
              <a:extLst>
                <a:ext uri="{FF2B5EF4-FFF2-40B4-BE49-F238E27FC236}">
                  <a16:creationId xmlns:a16="http://schemas.microsoft.com/office/drawing/2014/main" id="{DD762982-0662-46E2-B0FE-784C589F09EC}"/>
                </a:ext>
              </a:extLst>
            </p:cNvPr>
            <p:cNvSpPr txBox="1"/>
            <p:nvPr/>
          </p:nvSpPr>
          <p:spPr>
            <a:xfrm>
              <a:off x="4965552" y="1736224"/>
              <a:ext cx="3484978" cy="307777"/>
            </a:xfrm>
            <a:prstGeom prst="rect">
              <a:avLst/>
            </a:prstGeom>
            <a:noFill/>
          </p:spPr>
          <p:txBody>
            <a:bodyPr wrap="square" rtlCol="0">
              <a:spAutoFit/>
            </a:bodyPr>
            <a:lstStyle/>
            <a:p>
              <a:r>
                <a:rPr lang="en-US" altLang="ko-KR" sz="1400" b="1" dirty="0">
                  <a:solidFill>
                    <a:schemeClr val="tx1">
                      <a:lumMod val="75000"/>
                      <a:lumOff val="25000"/>
                    </a:schemeClr>
                  </a:solidFill>
                  <a:cs typeface="Arial" pitchFamily="34" charset="0"/>
                </a:rPr>
                <a:t>Question the Source.</a:t>
              </a:r>
              <a:endParaRPr lang="ko-KR" altLang="en-US" sz="1400" b="1" dirty="0">
                <a:solidFill>
                  <a:schemeClr val="tx1">
                    <a:lumMod val="75000"/>
                    <a:lumOff val="25000"/>
                  </a:schemeClr>
                </a:solidFill>
                <a:cs typeface="Arial" pitchFamily="34" charset="0"/>
              </a:endParaRPr>
            </a:p>
          </p:txBody>
        </p:sp>
      </p:grpSp>
      <p:grpSp>
        <p:nvGrpSpPr>
          <p:cNvPr id="76" name="Group 33">
            <a:extLst>
              <a:ext uri="{FF2B5EF4-FFF2-40B4-BE49-F238E27FC236}">
                <a16:creationId xmlns:a16="http://schemas.microsoft.com/office/drawing/2014/main" id="{F31B91F9-4B61-4BF7-9C7B-110DACCA78DF}"/>
              </a:ext>
            </a:extLst>
          </p:cNvPr>
          <p:cNvGrpSpPr/>
          <p:nvPr/>
        </p:nvGrpSpPr>
        <p:grpSpPr>
          <a:xfrm>
            <a:off x="7991354" y="4878132"/>
            <a:ext cx="3940572" cy="1280741"/>
            <a:chOff x="4965552" y="1736224"/>
            <a:chExt cx="4067766" cy="1280741"/>
          </a:xfrm>
        </p:grpSpPr>
        <p:sp>
          <p:nvSpPr>
            <p:cNvPr id="77" name="TextBox 76">
              <a:extLst>
                <a:ext uri="{FF2B5EF4-FFF2-40B4-BE49-F238E27FC236}">
                  <a16:creationId xmlns:a16="http://schemas.microsoft.com/office/drawing/2014/main" id="{8D4BC727-BA72-4750-A0FD-C045454DB922}"/>
                </a:ext>
              </a:extLst>
            </p:cNvPr>
            <p:cNvSpPr txBox="1"/>
            <p:nvPr/>
          </p:nvSpPr>
          <p:spPr>
            <a:xfrm>
              <a:off x="4965552" y="2001302"/>
              <a:ext cx="4067766" cy="1015663"/>
            </a:xfrm>
            <a:prstGeom prst="rect">
              <a:avLst/>
            </a:prstGeom>
            <a:noFill/>
          </p:spPr>
          <p:txBody>
            <a:bodyPr wrap="square" rtlCol="0">
              <a:spAutoFit/>
            </a:bodyPr>
            <a:lstStyle/>
            <a:p>
              <a:pPr marL="171450" indent="-171450">
                <a:buFont typeface="Wingdings" panose="05000000000000000000" pitchFamily="2" charset="2"/>
                <a:buChar char="ü"/>
              </a:pPr>
              <a:r>
                <a:rPr lang="en-US" altLang="ko-KR" sz="1200" dirty="0">
                  <a:solidFill>
                    <a:schemeClr val="tx1">
                      <a:lumMod val="75000"/>
                      <a:lumOff val="25000"/>
                    </a:schemeClr>
                  </a:solidFill>
                  <a:cs typeface="Arial" pitchFamily="34" charset="0"/>
                </a:rPr>
                <a:t>Search other reliable sources to see what they are saying about the issue. (is the source credible, what is the credible source saying, what are fact checkers saying, is your investigation neutral, does it acknowledge other perspectives?</a:t>
              </a:r>
              <a:endParaRPr lang="ko-KR" altLang="en-US" sz="1200" dirty="0">
                <a:solidFill>
                  <a:schemeClr val="tx1">
                    <a:lumMod val="75000"/>
                    <a:lumOff val="25000"/>
                  </a:schemeClr>
                </a:solidFill>
                <a:cs typeface="Arial" pitchFamily="34" charset="0"/>
              </a:endParaRPr>
            </a:p>
          </p:txBody>
        </p:sp>
        <p:sp>
          <p:nvSpPr>
            <p:cNvPr id="78" name="TextBox 77">
              <a:extLst>
                <a:ext uri="{FF2B5EF4-FFF2-40B4-BE49-F238E27FC236}">
                  <a16:creationId xmlns:a16="http://schemas.microsoft.com/office/drawing/2014/main" id="{6E718D98-7637-4659-847D-0E7A35F9D3C8}"/>
                </a:ext>
              </a:extLst>
            </p:cNvPr>
            <p:cNvSpPr txBox="1"/>
            <p:nvPr/>
          </p:nvSpPr>
          <p:spPr>
            <a:xfrm>
              <a:off x="4965552" y="1736224"/>
              <a:ext cx="3484978" cy="307777"/>
            </a:xfrm>
            <a:prstGeom prst="rect">
              <a:avLst/>
            </a:prstGeom>
            <a:noFill/>
          </p:spPr>
          <p:txBody>
            <a:bodyPr wrap="square" rtlCol="0">
              <a:spAutoFit/>
            </a:bodyPr>
            <a:lstStyle/>
            <a:p>
              <a:r>
                <a:rPr lang="en-US" altLang="ko-KR" sz="1400" b="1" dirty="0">
                  <a:solidFill>
                    <a:schemeClr val="tx1">
                      <a:lumMod val="75000"/>
                      <a:lumOff val="25000"/>
                    </a:schemeClr>
                  </a:solidFill>
                  <a:cs typeface="Arial" pitchFamily="34" charset="0"/>
                </a:rPr>
                <a:t>Investigate the Issue</a:t>
              </a:r>
              <a:endParaRPr lang="ko-KR" altLang="en-US" sz="1400" b="1" dirty="0">
                <a:solidFill>
                  <a:schemeClr val="tx1">
                    <a:lumMod val="75000"/>
                    <a:lumOff val="25000"/>
                  </a:schemeClr>
                </a:solidFill>
                <a:cs typeface="Arial" pitchFamily="34" charset="0"/>
              </a:endParaRPr>
            </a:p>
          </p:txBody>
        </p:sp>
      </p:grpSp>
      <p:grpSp>
        <p:nvGrpSpPr>
          <p:cNvPr id="82" name="Group 39">
            <a:extLst>
              <a:ext uri="{FF2B5EF4-FFF2-40B4-BE49-F238E27FC236}">
                <a16:creationId xmlns:a16="http://schemas.microsoft.com/office/drawing/2014/main" id="{0CAA1223-63CB-4F24-8E70-5AB12B2AEA22}"/>
              </a:ext>
            </a:extLst>
          </p:cNvPr>
          <p:cNvGrpSpPr/>
          <p:nvPr/>
        </p:nvGrpSpPr>
        <p:grpSpPr>
          <a:xfrm flipH="1">
            <a:off x="79711" y="1913773"/>
            <a:ext cx="3113873" cy="1280741"/>
            <a:chOff x="4965552" y="1736224"/>
            <a:chExt cx="3484978" cy="1280741"/>
          </a:xfrm>
        </p:grpSpPr>
        <p:sp>
          <p:nvSpPr>
            <p:cNvPr id="83" name="TextBox 82">
              <a:extLst>
                <a:ext uri="{FF2B5EF4-FFF2-40B4-BE49-F238E27FC236}">
                  <a16:creationId xmlns:a16="http://schemas.microsoft.com/office/drawing/2014/main" id="{2FA28868-33D4-4543-A0BE-585F747A7CF9}"/>
                </a:ext>
              </a:extLst>
            </p:cNvPr>
            <p:cNvSpPr txBox="1"/>
            <p:nvPr/>
          </p:nvSpPr>
          <p:spPr>
            <a:xfrm>
              <a:off x="4965552" y="2001302"/>
              <a:ext cx="3484978" cy="1015663"/>
            </a:xfrm>
            <a:prstGeom prst="rect">
              <a:avLst/>
            </a:prstGeom>
            <a:noFill/>
          </p:spPr>
          <p:txBody>
            <a:bodyPr wrap="square" rtlCol="0">
              <a:spAutoFit/>
            </a:bodyPr>
            <a:lstStyle/>
            <a:p>
              <a:pPr algn="r"/>
              <a:r>
                <a:rPr lang="en-US" altLang="ko-KR" sz="1200" dirty="0">
                  <a:solidFill>
                    <a:schemeClr val="tx1">
                      <a:lumMod val="75000"/>
                      <a:lumOff val="25000"/>
                    </a:schemeClr>
                  </a:solidFill>
                  <a:cs typeface="Arial" pitchFamily="34" charset="0"/>
                </a:rPr>
                <a:t>Talk with your social circle about the risks of disinformation and how to respond when</a:t>
              </a:r>
            </a:p>
            <a:p>
              <a:pPr algn="r"/>
              <a:r>
                <a:rPr lang="en-US" altLang="ko-KR" sz="1200" dirty="0">
                  <a:solidFill>
                    <a:schemeClr val="tx1">
                      <a:lumMod val="75000"/>
                      <a:lumOff val="25000"/>
                    </a:schemeClr>
                  </a:solidFill>
                  <a:cs typeface="Arial" pitchFamily="34" charset="0"/>
                </a:rPr>
                <a:t>you see it. (come prepared, decide if its worth it, respond privately, focus on the facts, be respectful, be a resource)</a:t>
              </a:r>
              <a:endParaRPr lang="ko-KR" altLang="en-US" sz="1200" dirty="0">
                <a:solidFill>
                  <a:schemeClr val="tx1">
                    <a:lumMod val="75000"/>
                    <a:lumOff val="25000"/>
                  </a:schemeClr>
                </a:solidFill>
                <a:cs typeface="Arial" pitchFamily="34" charset="0"/>
              </a:endParaRPr>
            </a:p>
          </p:txBody>
        </p:sp>
        <p:sp>
          <p:nvSpPr>
            <p:cNvPr id="84" name="TextBox 83">
              <a:extLst>
                <a:ext uri="{FF2B5EF4-FFF2-40B4-BE49-F238E27FC236}">
                  <a16:creationId xmlns:a16="http://schemas.microsoft.com/office/drawing/2014/main" id="{457053AA-5A6A-4133-B548-656DB0031A76}"/>
                </a:ext>
              </a:extLst>
            </p:cNvPr>
            <p:cNvSpPr txBox="1"/>
            <p:nvPr/>
          </p:nvSpPr>
          <p:spPr>
            <a:xfrm>
              <a:off x="4965552" y="1736224"/>
              <a:ext cx="3484978" cy="307777"/>
            </a:xfrm>
            <a:prstGeom prst="rect">
              <a:avLst/>
            </a:prstGeom>
            <a:noFill/>
          </p:spPr>
          <p:txBody>
            <a:bodyPr wrap="square" rtlCol="0">
              <a:spAutoFit/>
            </a:bodyPr>
            <a:lstStyle/>
            <a:p>
              <a:pPr algn="r"/>
              <a:r>
                <a:rPr lang="en-US" altLang="ko-KR" sz="1400" b="1" dirty="0">
                  <a:solidFill>
                    <a:schemeClr val="tx1">
                      <a:lumMod val="75000"/>
                      <a:lumOff val="25000"/>
                    </a:schemeClr>
                  </a:solidFill>
                  <a:cs typeface="Arial" pitchFamily="34" charset="0"/>
                </a:rPr>
                <a:t>Talk to your circle</a:t>
              </a:r>
              <a:endParaRPr lang="ko-KR" altLang="en-US" sz="1400" b="1" dirty="0">
                <a:solidFill>
                  <a:schemeClr val="tx1">
                    <a:lumMod val="75000"/>
                    <a:lumOff val="25000"/>
                  </a:schemeClr>
                </a:solidFill>
                <a:cs typeface="Arial" pitchFamily="34" charset="0"/>
              </a:endParaRPr>
            </a:p>
          </p:txBody>
        </p:sp>
      </p:grpSp>
      <p:grpSp>
        <p:nvGrpSpPr>
          <p:cNvPr id="85" name="Group 42">
            <a:extLst>
              <a:ext uri="{FF2B5EF4-FFF2-40B4-BE49-F238E27FC236}">
                <a16:creationId xmlns:a16="http://schemas.microsoft.com/office/drawing/2014/main" id="{E01C8953-E0D2-4127-B018-39235F316BF7}"/>
              </a:ext>
            </a:extLst>
          </p:cNvPr>
          <p:cNvGrpSpPr/>
          <p:nvPr/>
        </p:nvGrpSpPr>
        <p:grpSpPr>
          <a:xfrm flipH="1">
            <a:off x="329527" y="4185238"/>
            <a:ext cx="2963224" cy="1280741"/>
            <a:chOff x="4965552" y="1736224"/>
            <a:chExt cx="3484978" cy="1280741"/>
          </a:xfrm>
        </p:grpSpPr>
        <p:sp>
          <p:nvSpPr>
            <p:cNvPr id="86" name="TextBox 85">
              <a:extLst>
                <a:ext uri="{FF2B5EF4-FFF2-40B4-BE49-F238E27FC236}">
                  <a16:creationId xmlns:a16="http://schemas.microsoft.com/office/drawing/2014/main" id="{73D3A6B1-7472-4CCC-BC12-A837649CEED5}"/>
                </a:ext>
              </a:extLst>
            </p:cNvPr>
            <p:cNvSpPr txBox="1"/>
            <p:nvPr/>
          </p:nvSpPr>
          <p:spPr>
            <a:xfrm>
              <a:off x="4965552" y="2001302"/>
              <a:ext cx="3484978" cy="1015663"/>
            </a:xfrm>
            <a:prstGeom prst="rect">
              <a:avLst/>
            </a:prstGeom>
            <a:noFill/>
          </p:spPr>
          <p:txBody>
            <a:bodyPr wrap="square" rtlCol="0">
              <a:spAutoFit/>
            </a:bodyPr>
            <a:lstStyle/>
            <a:p>
              <a:pPr algn="r"/>
              <a:r>
                <a:rPr lang="en-US" altLang="ko-KR" sz="1200" dirty="0">
                  <a:solidFill>
                    <a:schemeClr val="tx1">
                      <a:lumMod val="75000"/>
                      <a:lumOff val="25000"/>
                    </a:schemeClr>
                  </a:solidFill>
                  <a:cs typeface="Arial" pitchFamily="34" charset="0"/>
                </a:rPr>
                <a:t>Take a moment to let your emotions cool and ask yourself whether your feelings about the content are based on fact. (know the risk, content, facts, source, why you are seeing it, and know yourself)  </a:t>
              </a:r>
              <a:endParaRPr lang="ko-KR" altLang="en-US" sz="1200" dirty="0">
                <a:solidFill>
                  <a:schemeClr val="tx1">
                    <a:lumMod val="75000"/>
                    <a:lumOff val="25000"/>
                  </a:schemeClr>
                </a:solidFill>
                <a:cs typeface="Arial" pitchFamily="34" charset="0"/>
              </a:endParaRPr>
            </a:p>
          </p:txBody>
        </p:sp>
        <p:sp>
          <p:nvSpPr>
            <p:cNvPr id="87" name="TextBox 86">
              <a:extLst>
                <a:ext uri="{FF2B5EF4-FFF2-40B4-BE49-F238E27FC236}">
                  <a16:creationId xmlns:a16="http://schemas.microsoft.com/office/drawing/2014/main" id="{ABC0CFAA-C21A-40DD-AD64-29CE27E0301D}"/>
                </a:ext>
              </a:extLst>
            </p:cNvPr>
            <p:cNvSpPr txBox="1"/>
            <p:nvPr/>
          </p:nvSpPr>
          <p:spPr>
            <a:xfrm>
              <a:off x="4965552" y="1736224"/>
              <a:ext cx="3484978" cy="307777"/>
            </a:xfrm>
            <a:prstGeom prst="rect">
              <a:avLst/>
            </a:prstGeom>
            <a:noFill/>
          </p:spPr>
          <p:txBody>
            <a:bodyPr wrap="square" rtlCol="0">
              <a:spAutoFit/>
            </a:bodyPr>
            <a:lstStyle/>
            <a:p>
              <a:pPr algn="r"/>
              <a:r>
                <a:rPr lang="en-US" altLang="ko-KR" sz="1400" b="1" dirty="0">
                  <a:solidFill>
                    <a:schemeClr val="tx1">
                      <a:lumMod val="75000"/>
                      <a:lumOff val="25000"/>
                    </a:schemeClr>
                  </a:solidFill>
                  <a:cs typeface="Arial" pitchFamily="34" charset="0"/>
                </a:rPr>
                <a:t>Thin before you link</a:t>
              </a:r>
              <a:endParaRPr lang="ko-KR" altLang="en-US" sz="1400" b="1" dirty="0">
                <a:solidFill>
                  <a:schemeClr val="tx1">
                    <a:lumMod val="75000"/>
                    <a:lumOff val="25000"/>
                  </a:schemeClr>
                </a:solidFill>
                <a:cs typeface="Arial" pitchFamily="34" charset="0"/>
              </a:endParaRPr>
            </a:p>
          </p:txBody>
        </p:sp>
      </p:grpSp>
      <p:pic>
        <p:nvPicPr>
          <p:cNvPr id="49" name="Picture 48">
            <a:extLst>
              <a:ext uri="{FF2B5EF4-FFF2-40B4-BE49-F238E27FC236}">
                <a16:creationId xmlns:a16="http://schemas.microsoft.com/office/drawing/2014/main" id="{2AFF7E8D-50CF-286A-F2AB-30C4A7C00013}"/>
              </a:ext>
            </a:extLst>
          </p:cNvPr>
          <p:cNvPicPr>
            <a:picLocks noChangeAspect="1"/>
          </p:cNvPicPr>
          <p:nvPr/>
        </p:nvPicPr>
        <p:blipFill>
          <a:blip r:embed="rId3"/>
          <a:stretch>
            <a:fillRect/>
          </a:stretch>
        </p:blipFill>
        <p:spPr>
          <a:xfrm>
            <a:off x="6477457" y="1707441"/>
            <a:ext cx="816853" cy="809818"/>
          </a:xfrm>
          <a:prstGeom prst="rect">
            <a:avLst/>
          </a:prstGeom>
        </p:spPr>
      </p:pic>
      <p:pic>
        <p:nvPicPr>
          <p:cNvPr id="51" name="Picture 50">
            <a:extLst>
              <a:ext uri="{FF2B5EF4-FFF2-40B4-BE49-F238E27FC236}">
                <a16:creationId xmlns:a16="http://schemas.microsoft.com/office/drawing/2014/main" id="{B25B3B0E-01D1-631E-12AF-C97AE423D811}"/>
              </a:ext>
            </a:extLst>
          </p:cNvPr>
          <p:cNvPicPr>
            <a:picLocks noChangeAspect="1"/>
          </p:cNvPicPr>
          <p:nvPr/>
        </p:nvPicPr>
        <p:blipFill>
          <a:blip r:embed="rId4"/>
          <a:stretch>
            <a:fillRect/>
          </a:stretch>
        </p:blipFill>
        <p:spPr>
          <a:xfrm>
            <a:off x="7403977" y="3329387"/>
            <a:ext cx="850204" cy="723947"/>
          </a:xfrm>
          <a:prstGeom prst="rect">
            <a:avLst/>
          </a:prstGeom>
        </p:spPr>
      </p:pic>
      <p:pic>
        <p:nvPicPr>
          <p:cNvPr id="53" name="Picture 52">
            <a:extLst>
              <a:ext uri="{FF2B5EF4-FFF2-40B4-BE49-F238E27FC236}">
                <a16:creationId xmlns:a16="http://schemas.microsoft.com/office/drawing/2014/main" id="{DEBDDF50-9AE2-0D09-B6FF-37052ACCA26F}"/>
              </a:ext>
            </a:extLst>
          </p:cNvPr>
          <p:cNvPicPr>
            <a:picLocks noChangeAspect="1"/>
          </p:cNvPicPr>
          <p:nvPr/>
        </p:nvPicPr>
        <p:blipFill>
          <a:blip r:embed="rId5"/>
          <a:stretch>
            <a:fillRect/>
          </a:stretch>
        </p:blipFill>
        <p:spPr>
          <a:xfrm>
            <a:off x="6495969" y="4871681"/>
            <a:ext cx="830125" cy="836895"/>
          </a:xfrm>
          <a:prstGeom prst="rect">
            <a:avLst/>
          </a:prstGeom>
        </p:spPr>
      </p:pic>
      <p:pic>
        <p:nvPicPr>
          <p:cNvPr id="55" name="Picture 54">
            <a:extLst>
              <a:ext uri="{FF2B5EF4-FFF2-40B4-BE49-F238E27FC236}">
                <a16:creationId xmlns:a16="http://schemas.microsoft.com/office/drawing/2014/main" id="{E6983D86-2AA4-FB1A-60FA-1F2A3123B08D}"/>
              </a:ext>
            </a:extLst>
          </p:cNvPr>
          <p:cNvPicPr>
            <a:picLocks noChangeAspect="1"/>
          </p:cNvPicPr>
          <p:nvPr/>
        </p:nvPicPr>
        <p:blipFill>
          <a:blip r:embed="rId6"/>
          <a:stretch>
            <a:fillRect/>
          </a:stretch>
        </p:blipFill>
        <p:spPr>
          <a:xfrm>
            <a:off x="3867532" y="4348818"/>
            <a:ext cx="712709" cy="741109"/>
          </a:xfrm>
          <a:prstGeom prst="rect">
            <a:avLst/>
          </a:prstGeom>
        </p:spPr>
      </p:pic>
      <p:pic>
        <p:nvPicPr>
          <p:cNvPr id="59" name="Picture 58">
            <a:extLst>
              <a:ext uri="{FF2B5EF4-FFF2-40B4-BE49-F238E27FC236}">
                <a16:creationId xmlns:a16="http://schemas.microsoft.com/office/drawing/2014/main" id="{EF73EB1E-7604-A8F2-4617-D4846808468A}"/>
              </a:ext>
            </a:extLst>
          </p:cNvPr>
          <p:cNvPicPr>
            <a:picLocks noChangeAspect="1"/>
          </p:cNvPicPr>
          <p:nvPr/>
        </p:nvPicPr>
        <p:blipFill>
          <a:blip r:embed="rId7"/>
          <a:stretch>
            <a:fillRect/>
          </a:stretch>
        </p:blipFill>
        <p:spPr>
          <a:xfrm>
            <a:off x="3761484" y="2427166"/>
            <a:ext cx="643925" cy="675184"/>
          </a:xfrm>
          <a:prstGeom prst="rect">
            <a:avLst/>
          </a:prstGeom>
        </p:spPr>
      </p:pic>
    </p:spTree>
    <p:extLst>
      <p:ext uri="{BB962C8B-B14F-4D97-AF65-F5344CB8AC3E}">
        <p14:creationId xmlns:p14="http://schemas.microsoft.com/office/powerpoint/2010/main" val="11934031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a:extLst>
              <a:ext uri="{FF2B5EF4-FFF2-40B4-BE49-F238E27FC236}">
                <a16:creationId xmlns:a16="http://schemas.microsoft.com/office/drawing/2014/main" id="{035C77A9-7084-477D-BA3A-262CC9BDC031}"/>
              </a:ext>
            </a:extLst>
          </p:cNvPr>
          <p:cNvGrpSpPr/>
          <p:nvPr/>
        </p:nvGrpSpPr>
        <p:grpSpPr>
          <a:xfrm>
            <a:off x="1" y="2488299"/>
            <a:ext cx="12191998" cy="1569660"/>
            <a:chOff x="1" y="2488299"/>
            <a:chExt cx="12191998" cy="1569660"/>
          </a:xfrm>
        </p:grpSpPr>
        <p:sp>
          <p:nvSpPr>
            <p:cNvPr id="25" name="TextBox 24">
              <a:extLst>
                <a:ext uri="{FF2B5EF4-FFF2-40B4-BE49-F238E27FC236}">
                  <a16:creationId xmlns:a16="http://schemas.microsoft.com/office/drawing/2014/main" id="{3E0E8578-BD64-4C9C-8967-EC38029FB4BB}"/>
                </a:ext>
              </a:extLst>
            </p:cNvPr>
            <p:cNvSpPr txBox="1"/>
            <p:nvPr/>
          </p:nvSpPr>
          <p:spPr>
            <a:xfrm>
              <a:off x="1" y="2488299"/>
              <a:ext cx="12191998" cy="1569660"/>
            </a:xfrm>
            <a:prstGeom prst="rect">
              <a:avLst/>
            </a:prstGeom>
            <a:noFill/>
          </p:spPr>
          <p:txBody>
            <a:bodyPr wrap="square" rtlCol="0" anchor="ctr">
              <a:spAutoFit/>
            </a:bodyPr>
            <a:lstStyle/>
            <a:p>
              <a:pPr algn="ctr"/>
              <a:r>
                <a:rPr lang="en-US" altLang="ko-KR" sz="4800" b="1" dirty="0">
                  <a:solidFill>
                    <a:schemeClr val="bg1"/>
                  </a:solidFill>
                  <a:latin typeface="+mj-lt"/>
                  <a:cs typeface="Arial" pitchFamily="34" charset="0"/>
                </a:rPr>
                <a:t>THANKS</a:t>
              </a:r>
            </a:p>
            <a:p>
              <a:pPr algn="ctr"/>
              <a:r>
                <a:rPr lang="en-US" altLang="ko-KR" sz="4800" b="1" dirty="0">
                  <a:solidFill>
                    <a:schemeClr val="bg1"/>
                  </a:solidFill>
                  <a:latin typeface="+mj-lt"/>
                  <a:cs typeface="Arial" pitchFamily="34" charset="0"/>
                </a:rPr>
                <a:t>Q &amp; A ?</a:t>
              </a:r>
              <a:endParaRPr lang="ko-KR" altLang="en-US" sz="4800" b="1" dirty="0">
                <a:solidFill>
                  <a:schemeClr val="bg1"/>
                </a:solidFill>
                <a:latin typeface="+mj-lt"/>
                <a:cs typeface="Arial" pitchFamily="34" charset="0"/>
              </a:endParaRPr>
            </a:p>
          </p:txBody>
        </p:sp>
        <p:sp>
          <p:nvSpPr>
            <p:cNvPr id="26" name="TextBox 25">
              <a:extLst>
                <a:ext uri="{FF2B5EF4-FFF2-40B4-BE49-F238E27FC236}">
                  <a16:creationId xmlns:a16="http://schemas.microsoft.com/office/drawing/2014/main" id="{C88AEDF3-C1CF-4E32-9D10-2D8E595E02FD}"/>
                </a:ext>
              </a:extLst>
            </p:cNvPr>
            <p:cNvSpPr txBox="1"/>
            <p:nvPr/>
          </p:nvSpPr>
          <p:spPr>
            <a:xfrm>
              <a:off x="1" y="3620714"/>
              <a:ext cx="12191855" cy="379656"/>
            </a:xfrm>
            <a:prstGeom prst="rect">
              <a:avLst/>
            </a:prstGeom>
            <a:noFill/>
          </p:spPr>
          <p:txBody>
            <a:bodyPr wrap="square" rtlCol="0" anchor="ctr">
              <a:spAutoFit/>
            </a:bodyPr>
            <a:lstStyle/>
            <a:p>
              <a:pPr algn="ctr"/>
              <a:endParaRPr lang="ko-KR" altLang="en-US" sz="1867" dirty="0">
                <a:solidFill>
                  <a:schemeClr val="bg1"/>
                </a:solidFill>
                <a:cs typeface="Arial" pitchFamily="34" charset="0"/>
              </a:endParaRPr>
            </a:p>
          </p:txBody>
        </p:sp>
      </p:grpSp>
    </p:spTree>
    <p:extLst>
      <p:ext uri="{BB962C8B-B14F-4D97-AF65-F5344CB8AC3E}">
        <p14:creationId xmlns:p14="http://schemas.microsoft.com/office/powerpoint/2010/main" val="3690554167"/>
      </p:ext>
    </p:extLst>
  </p:cSld>
  <p:clrMapOvr>
    <a:masterClrMapping/>
  </p:clrMapOvr>
</p:sld>
</file>

<file path=ppt/theme/theme1.xml><?xml version="1.0" encoding="utf-8"?>
<a:theme xmlns:a="http://schemas.openxmlformats.org/drawingml/2006/main" name="Contents Slide Master">
  <a:themeElements>
    <a:clrScheme name="ALLPPT-616">
      <a:dk1>
        <a:sysClr val="windowText" lastClr="000000"/>
      </a:dk1>
      <a:lt1>
        <a:sysClr val="window" lastClr="FFFFFF"/>
      </a:lt1>
      <a:dk2>
        <a:srgbClr val="44546A"/>
      </a:dk2>
      <a:lt2>
        <a:srgbClr val="E7E6E6"/>
      </a:lt2>
      <a:accent1>
        <a:srgbClr val="00BDFB"/>
      </a:accent1>
      <a:accent2>
        <a:srgbClr val="1ED0A6"/>
      </a:accent2>
      <a:accent3>
        <a:srgbClr val="1C82FF"/>
      </a:accent3>
      <a:accent4>
        <a:srgbClr val="595959"/>
      </a:accent4>
      <a:accent5>
        <a:srgbClr val="00BDFB"/>
      </a:accent5>
      <a:accent6>
        <a:srgbClr val="1ED0A6"/>
      </a:accent6>
      <a:hlink>
        <a:srgbClr val="262626"/>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2945</TotalTime>
  <Words>954</Words>
  <Application>Microsoft Office PowerPoint</Application>
  <PresentationFormat>Widescreen</PresentationFormat>
  <Paragraphs>81</Paragraphs>
  <Slides>9</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-apple-system</vt:lpstr>
      <vt:lpstr>Arial</vt:lpstr>
      <vt:lpstr>Calibri</vt:lpstr>
      <vt:lpstr>Wingdings</vt:lpstr>
      <vt:lpstr>Contents Slide Master</vt:lpstr>
      <vt:lpstr>PowerPoint Presentation</vt:lpstr>
      <vt:lpstr>PowerPoint Presentation</vt:lpstr>
      <vt:lpstr>Types of False Information</vt:lpstr>
      <vt:lpstr>Disinformation Vs Cybersecurity </vt:lpstr>
      <vt:lpstr>PowerPoint Presentation</vt:lpstr>
      <vt:lpstr>PowerPoint Presentation</vt:lpstr>
      <vt:lpstr>The Double-Edged Sword of Generative AI in Cybersecurity:</vt:lpstr>
      <vt:lpstr>PowerPoint Presentation</vt:lpstr>
      <vt:lpstr>PowerPoint Presentation</vt:lpstr>
    </vt:vector>
  </TitlesOfParts>
  <Company>Standard Bank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Agaba Tukundane, Diana D</dc:creator>
  <cp:lastModifiedBy>Agaba Tukundane, Diana D</cp:lastModifiedBy>
  <cp:revision>1</cp:revision>
  <dcterms:created xsi:type="dcterms:W3CDTF">2023-09-04T12:11:15Z</dcterms:created>
  <dcterms:modified xsi:type="dcterms:W3CDTF">2023-09-06T13:17:11Z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27a3850-2850-457c-8efb-fdd5fa4d27d3_Enabled">
    <vt:lpwstr>true</vt:lpwstr>
  </property>
  <property fmtid="{D5CDD505-2E9C-101B-9397-08002B2CF9AE}" pid="3" name="MSIP_Label_027a3850-2850-457c-8efb-fdd5fa4d27d3_SetDate">
    <vt:lpwstr>2023-09-05T11:24:42Z</vt:lpwstr>
  </property>
  <property fmtid="{D5CDD505-2E9C-101B-9397-08002B2CF9AE}" pid="4" name="MSIP_Label_027a3850-2850-457c-8efb-fdd5fa4d27d3_Method">
    <vt:lpwstr>Privileged</vt:lpwstr>
  </property>
  <property fmtid="{D5CDD505-2E9C-101B-9397-08002B2CF9AE}" pid="5" name="MSIP_Label_027a3850-2850-457c-8efb-fdd5fa4d27d3_Name">
    <vt:lpwstr>027a3850-2850-457c-8efb-fdd5fa4d27d3</vt:lpwstr>
  </property>
  <property fmtid="{D5CDD505-2E9C-101B-9397-08002B2CF9AE}" pid="6" name="MSIP_Label_027a3850-2850-457c-8efb-fdd5fa4d27d3_SiteId">
    <vt:lpwstr>7369e6ec-faa6-42fa-bc0e-4f332da5b1db</vt:lpwstr>
  </property>
  <property fmtid="{D5CDD505-2E9C-101B-9397-08002B2CF9AE}" pid="7" name="MSIP_Label_027a3850-2850-457c-8efb-fdd5fa4d27d3_ActionId">
    <vt:lpwstr>9b7abb36-e582-4265-9b84-9e1de2441b2f</vt:lpwstr>
  </property>
  <property fmtid="{D5CDD505-2E9C-101B-9397-08002B2CF9AE}" pid="8" name="MSIP_Label_027a3850-2850-457c-8efb-fdd5fa4d27d3_ContentBits">
    <vt:lpwstr>0</vt:lpwstr>
  </property>
</Properties>
</file>