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5"/>
  </p:notesMasterIdLst>
  <p:sldIdLst>
    <p:sldId id="256" r:id="rId2"/>
    <p:sldId id="257" r:id="rId3"/>
    <p:sldId id="317" r:id="rId4"/>
    <p:sldId id="325" r:id="rId5"/>
    <p:sldId id="261" r:id="rId6"/>
    <p:sldId id="344" r:id="rId7"/>
    <p:sldId id="341" r:id="rId8"/>
    <p:sldId id="345" r:id="rId9"/>
    <p:sldId id="343" r:id="rId10"/>
    <p:sldId id="347" r:id="rId11"/>
    <p:sldId id="346" r:id="rId12"/>
    <p:sldId id="348" r:id="rId13"/>
    <p:sldId id="349" r:id="rId14"/>
  </p:sldIdLst>
  <p:sldSz cx="12192000" cy="6858000"/>
  <p:notesSz cx="6858000" cy="9144000"/>
  <p:embeddedFontLst>
    <p:embeddedFont>
      <p:font typeface="Calibri" panose="020F0502020204030204" pitchFamily="34" charset="0"/>
      <p:regular r:id="rId16"/>
      <p:bold r:id="rId17"/>
      <p:italic r:id="rId18"/>
      <p:boldItalic r:id="rId19"/>
    </p:embeddedFont>
    <p:embeddedFont>
      <p:font typeface="Calibri Light" panose="020F0302020204030204" pitchFamily="34" charset="0"/>
      <p:regular r:id="rId20"/>
      <p: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5349" autoAdjust="0"/>
    <p:restoredTop sz="94660"/>
  </p:normalViewPr>
  <p:slideViewPr>
    <p:cSldViewPr snapToGrid="0">
      <p:cViewPr varScale="1">
        <p:scale>
          <a:sx n="76" d="100"/>
          <a:sy n="76" d="100"/>
        </p:scale>
        <p:origin x="200" y="10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notesMaster" Target="notesMasters/notesMaster1.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C5165B3-A45D-4B71-A810-D759D5CCA875}"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DBBE5E2F-AD1A-4797-A05D-05D1E2A4757C}">
      <dgm:prSet/>
      <dgm:spPr/>
      <dgm:t>
        <a:bodyPr/>
        <a:lstStyle/>
        <a:p>
          <a:r>
            <a:rPr lang="en-GB" b="1" i="0" dirty="0">
              <a:solidFill>
                <a:schemeClr val="bg1"/>
              </a:solidFill>
            </a:rPr>
            <a:t>Misinformation</a:t>
          </a:r>
          <a:r>
            <a:rPr lang="en-GB" b="0" i="0" dirty="0">
              <a:solidFill>
                <a:schemeClr val="bg1"/>
              </a:solidFill>
            </a:rPr>
            <a:t> is false or inaccurate information - APA</a:t>
          </a:r>
          <a:endParaRPr lang="en-US" dirty="0">
            <a:solidFill>
              <a:schemeClr val="bg1"/>
            </a:solidFill>
          </a:endParaRPr>
        </a:p>
      </dgm:t>
    </dgm:pt>
    <dgm:pt modelId="{8F8F27AF-146A-4388-8F3A-E21096708711}" type="parTrans" cxnId="{DB533186-5186-4500-84E3-F6AF602D0132}">
      <dgm:prSet/>
      <dgm:spPr/>
      <dgm:t>
        <a:bodyPr/>
        <a:lstStyle/>
        <a:p>
          <a:endParaRPr lang="en-US">
            <a:solidFill>
              <a:schemeClr val="bg1"/>
            </a:solidFill>
          </a:endParaRPr>
        </a:p>
      </dgm:t>
    </dgm:pt>
    <dgm:pt modelId="{A01F05A2-7F71-47A3-B34C-253DC22CE7CD}" type="sibTrans" cxnId="{DB533186-5186-4500-84E3-F6AF602D0132}">
      <dgm:prSet/>
      <dgm:spPr/>
      <dgm:t>
        <a:bodyPr/>
        <a:lstStyle/>
        <a:p>
          <a:endParaRPr lang="en-US">
            <a:solidFill>
              <a:schemeClr val="bg1"/>
            </a:solidFill>
          </a:endParaRPr>
        </a:p>
      </dgm:t>
    </dgm:pt>
    <dgm:pt modelId="{4A3953D1-849F-4621-86ED-884B65C96D67}">
      <dgm:prSet/>
      <dgm:spPr/>
      <dgm:t>
        <a:bodyPr/>
        <a:lstStyle/>
        <a:p>
          <a:r>
            <a:rPr lang="en-GB" b="1" i="0" dirty="0">
              <a:solidFill>
                <a:schemeClr val="bg1"/>
              </a:solidFill>
            </a:rPr>
            <a:t>Disinformation</a:t>
          </a:r>
          <a:r>
            <a:rPr lang="en-GB" b="0" i="0" dirty="0">
              <a:solidFill>
                <a:schemeClr val="bg1"/>
              </a:solidFill>
            </a:rPr>
            <a:t> is false information which is deliberately intended to mislead—intentionally misstating the facts. - APA</a:t>
          </a:r>
          <a:endParaRPr lang="en-US" dirty="0">
            <a:solidFill>
              <a:schemeClr val="bg1"/>
            </a:solidFill>
          </a:endParaRPr>
        </a:p>
      </dgm:t>
    </dgm:pt>
    <dgm:pt modelId="{D061E5C7-3572-4AB9-ADC0-FFC3D47E55AD}" type="parTrans" cxnId="{9871B068-BE34-4095-BBC0-750066972549}">
      <dgm:prSet/>
      <dgm:spPr/>
      <dgm:t>
        <a:bodyPr/>
        <a:lstStyle/>
        <a:p>
          <a:endParaRPr lang="en-US">
            <a:solidFill>
              <a:schemeClr val="bg1"/>
            </a:solidFill>
          </a:endParaRPr>
        </a:p>
      </dgm:t>
    </dgm:pt>
    <dgm:pt modelId="{8E3EA97D-35C8-4C40-BC18-2C709D84315F}" type="sibTrans" cxnId="{9871B068-BE34-4095-BBC0-750066972549}">
      <dgm:prSet/>
      <dgm:spPr/>
      <dgm:t>
        <a:bodyPr/>
        <a:lstStyle/>
        <a:p>
          <a:endParaRPr lang="en-US">
            <a:solidFill>
              <a:schemeClr val="bg1"/>
            </a:solidFill>
          </a:endParaRPr>
        </a:p>
      </dgm:t>
    </dgm:pt>
    <dgm:pt modelId="{6B744546-E351-4AB9-A9ED-B75F97DA415F}">
      <dgm:prSet/>
      <dgm:spPr/>
      <dgm:t>
        <a:bodyPr/>
        <a:lstStyle/>
        <a:p>
          <a:r>
            <a:rPr lang="en-GB" b="1" i="0" dirty="0" err="1">
              <a:solidFill>
                <a:schemeClr val="bg1"/>
              </a:solidFill>
            </a:rPr>
            <a:t>Malinformation</a:t>
          </a:r>
          <a:r>
            <a:rPr lang="en-GB" b="0" i="0" dirty="0">
              <a:solidFill>
                <a:schemeClr val="bg1"/>
              </a:solidFill>
            </a:rPr>
            <a:t> refers to information that stems from the truth but is often exaggerated in a way that misleads and causes potential harm. - CCCS</a:t>
          </a:r>
          <a:endParaRPr lang="en-US" dirty="0">
            <a:solidFill>
              <a:schemeClr val="bg1"/>
            </a:solidFill>
          </a:endParaRPr>
        </a:p>
      </dgm:t>
    </dgm:pt>
    <dgm:pt modelId="{7C286415-25C2-4AE0-B0E0-3C3BEF9AEA52}" type="parTrans" cxnId="{CE675591-27F5-47FC-AB58-3A7C63D1ECFF}">
      <dgm:prSet/>
      <dgm:spPr/>
      <dgm:t>
        <a:bodyPr/>
        <a:lstStyle/>
        <a:p>
          <a:endParaRPr lang="en-US">
            <a:solidFill>
              <a:schemeClr val="bg1"/>
            </a:solidFill>
          </a:endParaRPr>
        </a:p>
      </dgm:t>
    </dgm:pt>
    <dgm:pt modelId="{3FF247DF-6A8B-4C48-B859-6245F364CED0}" type="sibTrans" cxnId="{CE675591-27F5-47FC-AB58-3A7C63D1ECFF}">
      <dgm:prSet/>
      <dgm:spPr/>
      <dgm:t>
        <a:bodyPr/>
        <a:lstStyle/>
        <a:p>
          <a:endParaRPr lang="en-US">
            <a:solidFill>
              <a:schemeClr val="bg1"/>
            </a:solidFill>
          </a:endParaRPr>
        </a:p>
      </dgm:t>
    </dgm:pt>
    <dgm:pt modelId="{D13F5908-0FCD-614F-A983-57E696A8B660}" type="pres">
      <dgm:prSet presAssocID="{5C5165B3-A45D-4B71-A810-D759D5CCA875}" presName="vert0" presStyleCnt="0">
        <dgm:presLayoutVars>
          <dgm:dir/>
          <dgm:animOne val="branch"/>
          <dgm:animLvl val="lvl"/>
        </dgm:presLayoutVars>
      </dgm:prSet>
      <dgm:spPr/>
    </dgm:pt>
    <dgm:pt modelId="{5EB20176-DB23-9B43-98BF-CC8F934FCA09}" type="pres">
      <dgm:prSet presAssocID="{DBBE5E2F-AD1A-4797-A05D-05D1E2A4757C}" presName="thickLine" presStyleLbl="alignNode1" presStyleIdx="0" presStyleCnt="3"/>
      <dgm:spPr/>
    </dgm:pt>
    <dgm:pt modelId="{0AD71F6B-2E34-DF4F-9849-D9CF67C4D875}" type="pres">
      <dgm:prSet presAssocID="{DBBE5E2F-AD1A-4797-A05D-05D1E2A4757C}" presName="horz1" presStyleCnt="0"/>
      <dgm:spPr/>
    </dgm:pt>
    <dgm:pt modelId="{88C01871-8DD0-8D4B-B415-44D647D28EB9}" type="pres">
      <dgm:prSet presAssocID="{DBBE5E2F-AD1A-4797-A05D-05D1E2A4757C}" presName="tx1" presStyleLbl="revTx" presStyleIdx="0" presStyleCnt="3"/>
      <dgm:spPr/>
    </dgm:pt>
    <dgm:pt modelId="{FA2FB261-0940-B641-8019-14B2E16FB8A4}" type="pres">
      <dgm:prSet presAssocID="{DBBE5E2F-AD1A-4797-A05D-05D1E2A4757C}" presName="vert1" presStyleCnt="0"/>
      <dgm:spPr/>
    </dgm:pt>
    <dgm:pt modelId="{A47B15C2-F827-A648-AA14-9A06C5367663}" type="pres">
      <dgm:prSet presAssocID="{4A3953D1-849F-4621-86ED-884B65C96D67}" presName="thickLine" presStyleLbl="alignNode1" presStyleIdx="1" presStyleCnt="3"/>
      <dgm:spPr/>
    </dgm:pt>
    <dgm:pt modelId="{A91D5EC7-A06F-6845-AD3F-08F501A9B420}" type="pres">
      <dgm:prSet presAssocID="{4A3953D1-849F-4621-86ED-884B65C96D67}" presName="horz1" presStyleCnt="0"/>
      <dgm:spPr/>
    </dgm:pt>
    <dgm:pt modelId="{C17AF3A1-707F-204F-90E8-4E100FEA8323}" type="pres">
      <dgm:prSet presAssocID="{4A3953D1-849F-4621-86ED-884B65C96D67}" presName="tx1" presStyleLbl="revTx" presStyleIdx="1" presStyleCnt="3"/>
      <dgm:spPr/>
    </dgm:pt>
    <dgm:pt modelId="{F76B354A-1F80-2B42-9266-02CFE1429182}" type="pres">
      <dgm:prSet presAssocID="{4A3953D1-849F-4621-86ED-884B65C96D67}" presName="vert1" presStyleCnt="0"/>
      <dgm:spPr/>
    </dgm:pt>
    <dgm:pt modelId="{966EA7CF-ADA3-F640-B5DA-AB70CDEF42F5}" type="pres">
      <dgm:prSet presAssocID="{6B744546-E351-4AB9-A9ED-B75F97DA415F}" presName="thickLine" presStyleLbl="alignNode1" presStyleIdx="2" presStyleCnt="3"/>
      <dgm:spPr/>
    </dgm:pt>
    <dgm:pt modelId="{7A35D5DB-2F05-B044-87D0-81A759B2086C}" type="pres">
      <dgm:prSet presAssocID="{6B744546-E351-4AB9-A9ED-B75F97DA415F}" presName="horz1" presStyleCnt="0"/>
      <dgm:spPr/>
    </dgm:pt>
    <dgm:pt modelId="{3B3E7AD8-CCD9-6B43-ABCF-122093856C4F}" type="pres">
      <dgm:prSet presAssocID="{6B744546-E351-4AB9-A9ED-B75F97DA415F}" presName="tx1" presStyleLbl="revTx" presStyleIdx="2" presStyleCnt="3"/>
      <dgm:spPr/>
    </dgm:pt>
    <dgm:pt modelId="{F17E56D9-41B1-4E46-B587-C09640652A29}" type="pres">
      <dgm:prSet presAssocID="{6B744546-E351-4AB9-A9ED-B75F97DA415F}" presName="vert1" presStyleCnt="0"/>
      <dgm:spPr/>
    </dgm:pt>
  </dgm:ptLst>
  <dgm:cxnLst>
    <dgm:cxn modelId="{CF874A1A-E9C8-5741-B0F9-36E0985FB35E}" type="presOf" srcId="{4A3953D1-849F-4621-86ED-884B65C96D67}" destId="{C17AF3A1-707F-204F-90E8-4E100FEA8323}" srcOrd="0" destOrd="0" presId="urn:microsoft.com/office/officeart/2008/layout/LinedList"/>
    <dgm:cxn modelId="{6F90DE22-B53E-2D47-BE04-DC4BBAA2F4F0}" type="presOf" srcId="{6B744546-E351-4AB9-A9ED-B75F97DA415F}" destId="{3B3E7AD8-CCD9-6B43-ABCF-122093856C4F}" srcOrd="0" destOrd="0" presId="urn:microsoft.com/office/officeart/2008/layout/LinedList"/>
    <dgm:cxn modelId="{ABF8B724-0C11-EF49-B7F8-B7327F426487}" type="presOf" srcId="{DBBE5E2F-AD1A-4797-A05D-05D1E2A4757C}" destId="{88C01871-8DD0-8D4B-B415-44D647D28EB9}" srcOrd="0" destOrd="0" presId="urn:microsoft.com/office/officeart/2008/layout/LinedList"/>
    <dgm:cxn modelId="{323F942D-6BB7-A540-B995-CDE3093BC88D}" type="presOf" srcId="{5C5165B3-A45D-4B71-A810-D759D5CCA875}" destId="{D13F5908-0FCD-614F-A983-57E696A8B660}" srcOrd="0" destOrd="0" presId="urn:microsoft.com/office/officeart/2008/layout/LinedList"/>
    <dgm:cxn modelId="{9871B068-BE34-4095-BBC0-750066972549}" srcId="{5C5165B3-A45D-4B71-A810-D759D5CCA875}" destId="{4A3953D1-849F-4621-86ED-884B65C96D67}" srcOrd="1" destOrd="0" parTransId="{D061E5C7-3572-4AB9-ADC0-FFC3D47E55AD}" sibTransId="{8E3EA97D-35C8-4C40-BC18-2C709D84315F}"/>
    <dgm:cxn modelId="{DB533186-5186-4500-84E3-F6AF602D0132}" srcId="{5C5165B3-A45D-4B71-A810-D759D5CCA875}" destId="{DBBE5E2F-AD1A-4797-A05D-05D1E2A4757C}" srcOrd="0" destOrd="0" parTransId="{8F8F27AF-146A-4388-8F3A-E21096708711}" sibTransId="{A01F05A2-7F71-47A3-B34C-253DC22CE7CD}"/>
    <dgm:cxn modelId="{CE675591-27F5-47FC-AB58-3A7C63D1ECFF}" srcId="{5C5165B3-A45D-4B71-A810-D759D5CCA875}" destId="{6B744546-E351-4AB9-A9ED-B75F97DA415F}" srcOrd="2" destOrd="0" parTransId="{7C286415-25C2-4AE0-B0E0-3C3BEF9AEA52}" sibTransId="{3FF247DF-6A8B-4C48-B859-6245F364CED0}"/>
    <dgm:cxn modelId="{A0D9F1D4-D765-2C45-9772-15F6C6306265}" type="presParOf" srcId="{D13F5908-0FCD-614F-A983-57E696A8B660}" destId="{5EB20176-DB23-9B43-98BF-CC8F934FCA09}" srcOrd="0" destOrd="0" presId="urn:microsoft.com/office/officeart/2008/layout/LinedList"/>
    <dgm:cxn modelId="{8FEC53A0-603D-844A-BA22-E33E8102F0AB}" type="presParOf" srcId="{D13F5908-0FCD-614F-A983-57E696A8B660}" destId="{0AD71F6B-2E34-DF4F-9849-D9CF67C4D875}" srcOrd="1" destOrd="0" presId="urn:microsoft.com/office/officeart/2008/layout/LinedList"/>
    <dgm:cxn modelId="{656F7D8D-6AE8-F24C-ACD0-B405496B3AEC}" type="presParOf" srcId="{0AD71F6B-2E34-DF4F-9849-D9CF67C4D875}" destId="{88C01871-8DD0-8D4B-B415-44D647D28EB9}" srcOrd="0" destOrd="0" presId="urn:microsoft.com/office/officeart/2008/layout/LinedList"/>
    <dgm:cxn modelId="{8E7DB921-A164-0647-843F-C1BAF0E5013D}" type="presParOf" srcId="{0AD71F6B-2E34-DF4F-9849-D9CF67C4D875}" destId="{FA2FB261-0940-B641-8019-14B2E16FB8A4}" srcOrd="1" destOrd="0" presId="urn:microsoft.com/office/officeart/2008/layout/LinedList"/>
    <dgm:cxn modelId="{23E668DE-71D3-7D4C-8BCB-93A24C8A7780}" type="presParOf" srcId="{D13F5908-0FCD-614F-A983-57E696A8B660}" destId="{A47B15C2-F827-A648-AA14-9A06C5367663}" srcOrd="2" destOrd="0" presId="urn:microsoft.com/office/officeart/2008/layout/LinedList"/>
    <dgm:cxn modelId="{5DCD77CC-94C5-B947-A159-2396F5BD3C4A}" type="presParOf" srcId="{D13F5908-0FCD-614F-A983-57E696A8B660}" destId="{A91D5EC7-A06F-6845-AD3F-08F501A9B420}" srcOrd="3" destOrd="0" presId="urn:microsoft.com/office/officeart/2008/layout/LinedList"/>
    <dgm:cxn modelId="{0748C7CE-5CB5-1546-963F-05EABBC5C08F}" type="presParOf" srcId="{A91D5EC7-A06F-6845-AD3F-08F501A9B420}" destId="{C17AF3A1-707F-204F-90E8-4E100FEA8323}" srcOrd="0" destOrd="0" presId="urn:microsoft.com/office/officeart/2008/layout/LinedList"/>
    <dgm:cxn modelId="{3F35C18F-42AC-7C40-AFA6-C9B31AD1CBFD}" type="presParOf" srcId="{A91D5EC7-A06F-6845-AD3F-08F501A9B420}" destId="{F76B354A-1F80-2B42-9266-02CFE1429182}" srcOrd="1" destOrd="0" presId="urn:microsoft.com/office/officeart/2008/layout/LinedList"/>
    <dgm:cxn modelId="{92DC7C89-820B-0841-AE9B-C3D2C7BD60C8}" type="presParOf" srcId="{D13F5908-0FCD-614F-A983-57E696A8B660}" destId="{966EA7CF-ADA3-F640-B5DA-AB70CDEF42F5}" srcOrd="4" destOrd="0" presId="urn:microsoft.com/office/officeart/2008/layout/LinedList"/>
    <dgm:cxn modelId="{7CB51B06-851D-0544-96EE-0D8E48451B5A}" type="presParOf" srcId="{D13F5908-0FCD-614F-A983-57E696A8B660}" destId="{7A35D5DB-2F05-B044-87D0-81A759B2086C}" srcOrd="5" destOrd="0" presId="urn:microsoft.com/office/officeart/2008/layout/LinedList"/>
    <dgm:cxn modelId="{F2F3C1EF-E5D7-3C43-9918-8591A305A8E4}" type="presParOf" srcId="{7A35D5DB-2F05-B044-87D0-81A759B2086C}" destId="{3B3E7AD8-CCD9-6B43-ABCF-122093856C4F}" srcOrd="0" destOrd="0" presId="urn:microsoft.com/office/officeart/2008/layout/LinedList"/>
    <dgm:cxn modelId="{48D9176C-7BB4-364F-BF66-FA9954C98C91}" type="presParOf" srcId="{7A35D5DB-2F05-B044-87D0-81A759B2086C}" destId="{F17E56D9-41B1-4E46-B587-C09640652A29}"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6949DBB-C9B9-3643-8725-EA79FBB11F7A}" type="doc">
      <dgm:prSet loTypeId="urn:microsoft.com/office/officeart/2005/8/layout/hierarchy4" loCatId="" qsTypeId="urn:microsoft.com/office/officeart/2005/8/quickstyle/simple1" qsCatId="simple" csTypeId="urn:microsoft.com/office/officeart/2005/8/colors/colorful1" csCatId="colorful" phldr="1"/>
      <dgm:spPr/>
      <dgm:t>
        <a:bodyPr/>
        <a:lstStyle/>
        <a:p>
          <a:endParaRPr lang="en-GB"/>
        </a:p>
      </dgm:t>
    </dgm:pt>
    <dgm:pt modelId="{96F86459-D340-1948-BC99-C7C3EA16A1E6}">
      <dgm:prSet phldrT="[Text]"/>
      <dgm:spPr/>
      <dgm:t>
        <a:bodyPr/>
        <a:lstStyle/>
        <a:p>
          <a:r>
            <a:rPr lang="en-GB" dirty="0"/>
            <a:t>Misinformation</a:t>
          </a:r>
        </a:p>
      </dgm:t>
    </dgm:pt>
    <dgm:pt modelId="{6A9D6101-D793-2B42-BEB1-50F96E0A3920}" type="parTrans" cxnId="{BA850008-499B-6C4A-87C3-E6527C20A27D}">
      <dgm:prSet/>
      <dgm:spPr/>
      <dgm:t>
        <a:bodyPr/>
        <a:lstStyle/>
        <a:p>
          <a:endParaRPr lang="en-GB"/>
        </a:p>
      </dgm:t>
    </dgm:pt>
    <dgm:pt modelId="{5764CF71-AAE0-414F-B00A-2EF3C4F7EE00}" type="sibTrans" cxnId="{BA850008-499B-6C4A-87C3-E6527C20A27D}">
      <dgm:prSet/>
      <dgm:spPr/>
      <dgm:t>
        <a:bodyPr/>
        <a:lstStyle/>
        <a:p>
          <a:endParaRPr lang="en-GB"/>
        </a:p>
      </dgm:t>
    </dgm:pt>
    <dgm:pt modelId="{8941C715-72F8-1345-8EE0-AD83F43AD39E}">
      <dgm:prSet phldrT="[Text]"/>
      <dgm:spPr/>
      <dgm:t>
        <a:bodyPr/>
        <a:lstStyle/>
        <a:p>
          <a:r>
            <a:rPr lang="en-GB" dirty="0"/>
            <a:t>Disinformation</a:t>
          </a:r>
        </a:p>
      </dgm:t>
    </dgm:pt>
    <dgm:pt modelId="{7BBBD879-B86B-324A-B201-F294F4E73211}" type="parTrans" cxnId="{279D13B3-3C9B-5342-8CDA-E99DF056A26E}">
      <dgm:prSet/>
      <dgm:spPr/>
      <dgm:t>
        <a:bodyPr/>
        <a:lstStyle/>
        <a:p>
          <a:endParaRPr lang="en-GB"/>
        </a:p>
      </dgm:t>
    </dgm:pt>
    <dgm:pt modelId="{54A9A751-258E-0C42-83AC-6E99124A85F9}" type="sibTrans" cxnId="{279D13B3-3C9B-5342-8CDA-E99DF056A26E}">
      <dgm:prSet/>
      <dgm:spPr/>
      <dgm:t>
        <a:bodyPr/>
        <a:lstStyle/>
        <a:p>
          <a:endParaRPr lang="en-GB"/>
        </a:p>
      </dgm:t>
    </dgm:pt>
    <dgm:pt modelId="{7CE01FCF-AFC9-5249-929D-9D88A3669018}">
      <dgm:prSet phldrT="[Text]"/>
      <dgm:spPr/>
      <dgm:t>
        <a:bodyPr/>
        <a:lstStyle/>
        <a:p>
          <a:r>
            <a:rPr lang="en-GB" dirty="0" err="1"/>
            <a:t>Malinformation</a:t>
          </a:r>
          <a:endParaRPr lang="en-GB" dirty="0"/>
        </a:p>
      </dgm:t>
    </dgm:pt>
    <dgm:pt modelId="{B42C35A8-FD13-9A45-90C6-F9B57C50994C}" type="parTrans" cxnId="{C20AD46A-4767-2D4E-ADB9-CB73B8E012C8}">
      <dgm:prSet/>
      <dgm:spPr/>
      <dgm:t>
        <a:bodyPr/>
        <a:lstStyle/>
        <a:p>
          <a:endParaRPr lang="en-GB"/>
        </a:p>
      </dgm:t>
    </dgm:pt>
    <dgm:pt modelId="{50AA8A4A-9D62-B848-A90A-F4CA370932F2}" type="sibTrans" cxnId="{C20AD46A-4767-2D4E-ADB9-CB73B8E012C8}">
      <dgm:prSet/>
      <dgm:spPr/>
      <dgm:t>
        <a:bodyPr/>
        <a:lstStyle/>
        <a:p>
          <a:endParaRPr lang="en-GB"/>
        </a:p>
      </dgm:t>
    </dgm:pt>
    <dgm:pt modelId="{A2139F36-F1FB-754B-8425-68A247525300}" type="pres">
      <dgm:prSet presAssocID="{66949DBB-C9B9-3643-8725-EA79FBB11F7A}" presName="Name0" presStyleCnt="0">
        <dgm:presLayoutVars>
          <dgm:chPref val="1"/>
          <dgm:dir/>
          <dgm:animOne val="branch"/>
          <dgm:animLvl val="lvl"/>
          <dgm:resizeHandles/>
        </dgm:presLayoutVars>
      </dgm:prSet>
      <dgm:spPr/>
    </dgm:pt>
    <dgm:pt modelId="{79FB4745-FCF3-094C-AA92-46114B480CA5}" type="pres">
      <dgm:prSet presAssocID="{96F86459-D340-1948-BC99-C7C3EA16A1E6}" presName="vertOne" presStyleCnt="0"/>
      <dgm:spPr/>
    </dgm:pt>
    <dgm:pt modelId="{9D0F8E8D-8608-774D-B927-BCEA94DE2C73}" type="pres">
      <dgm:prSet presAssocID="{96F86459-D340-1948-BC99-C7C3EA16A1E6}" presName="txOne" presStyleLbl="node0" presStyleIdx="0" presStyleCnt="1">
        <dgm:presLayoutVars>
          <dgm:chPref val="3"/>
        </dgm:presLayoutVars>
      </dgm:prSet>
      <dgm:spPr/>
    </dgm:pt>
    <dgm:pt modelId="{CAA61B0C-44D3-B741-86BD-A48108185146}" type="pres">
      <dgm:prSet presAssocID="{96F86459-D340-1948-BC99-C7C3EA16A1E6}" presName="parTransOne" presStyleCnt="0"/>
      <dgm:spPr/>
    </dgm:pt>
    <dgm:pt modelId="{4A569F17-289F-FF4B-A8EF-1D6EA348214B}" type="pres">
      <dgm:prSet presAssocID="{96F86459-D340-1948-BC99-C7C3EA16A1E6}" presName="horzOne" presStyleCnt="0"/>
      <dgm:spPr/>
    </dgm:pt>
    <dgm:pt modelId="{4235BC85-A7E0-5341-8BD8-60730E97F353}" type="pres">
      <dgm:prSet presAssocID="{8941C715-72F8-1345-8EE0-AD83F43AD39E}" presName="vertTwo" presStyleCnt="0"/>
      <dgm:spPr/>
    </dgm:pt>
    <dgm:pt modelId="{E880E9E4-44F4-FC49-96E0-C6A360F5DBA7}" type="pres">
      <dgm:prSet presAssocID="{8941C715-72F8-1345-8EE0-AD83F43AD39E}" presName="txTwo" presStyleLbl="node2" presStyleIdx="0" presStyleCnt="2">
        <dgm:presLayoutVars>
          <dgm:chPref val="3"/>
        </dgm:presLayoutVars>
      </dgm:prSet>
      <dgm:spPr/>
    </dgm:pt>
    <dgm:pt modelId="{5B5EFBF4-47A4-B644-ACC9-C99E6C21DB6E}" type="pres">
      <dgm:prSet presAssocID="{8941C715-72F8-1345-8EE0-AD83F43AD39E}" presName="horzTwo" presStyleCnt="0"/>
      <dgm:spPr/>
    </dgm:pt>
    <dgm:pt modelId="{DF3BC6E5-B088-4144-8488-BDDA8DFFF0CD}" type="pres">
      <dgm:prSet presAssocID="{54A9A751-258E-0C42-83AC-6E99124A85F9}" presName="sibSpaceTwo" presStyleCnt="0"/>
      <dgm:spPr/>
    </dgm:pt>
    <dgm:pt modelId="{831C5EEB-582F-A44E-9A4F-544ECFD04DF1}" type="pres">
      <dgm:prSet presAssocID="{7CE01FCF-AFC9-5249-929D-9D88A3669018}" presName="vertTwo" presStyleCnt="0"/>
      <dgm:spPr/>
    </dgm:pt>
    <dgm:pt modelId="{DE5FD07B-4973-F047-80E0-6DFA3982813B}" type="pres">
      <dgm:prSet presAssocID="{7CE01FCF-AFC9-5249-929D-9D88A3669018}" presName="txTwo" presStyleLbl="node2" presStyleIdx="1" presStyleCnt="2">
        <dgm:presLayoutVars>
          <dgm:chPref val="3"/>
        </dgm:presLayoutVars>
      </dgm:prSet>
      <dgm:spPr/>
    </dgm:pt>
    <dgm:pt modelId="{10B6BE40-31CF-3248-A0D6-FC96F2AB19D4}" type="pres">
      <dgm:prSet presAssocID="{7CE01FCF-AFC9-5249-929D-9D88A3669018}" presName="horzTwo" presStyleCnt="0"/>
      <dgm:spPr/>
    </dgm:pt>
  </dgm:ptLst>
  <dgm:cxnLst>
    <dgm:cxn modelId="{8E9E0D07-8096-304C-92D2-BD7DEBE7859F}" type="presOf" srcId="{96F86459-D340-1948-BC99-C7C3EA16A1E6}" destId="{9D0F8E8D-8608-774D-B927-BCEA94DE2C73}" srcOrd="0" destOrd="0" presId="urn:microsoft.com/office/officeart/2005/8/layout/hierarchy4"/>
    <dgm:cxn modelId="{BA850008-499B-6C4A-87C3-E6527C20A27D}" srcId="{66949DBB-C9B9-3643-8725-EA79FBB11F7A}" destId="{96F86459-D340-1948-BC99-C7C3EA16A1E6}" srcOrd="0" destOrd="0" parTransId="{6A9D6101-D793-2B42-BEB1-50F96E0A3920}" sibTransId="{5764CF71-AAE0-414F-B00A-2EF3C4F7EE00}"/>
    <dgm:cxn modelId="{91C8A54B-372E-E948-BDA7-2D6AC4BAF29B}" type="presOf" srcId="{66949DBB-C9B9-3643-8725-EA79FBB11F7A}" destId="{A2139F36-F1FB-754B-8425-68A247525300}" srcOrd="0" destOrd="0" presId="urn:microsoft.com/office/officeart/2005/8/layout/hierarchy4"/>
    <dgm:cxn modelId="{C20AD46A-4767-2D4E-ADB9-CB73B8E012C8}" srcId="{96F86459-D340-1948-BC99-C7C3EA16A1E6}" destId="{7CE01FCF-AFC9-5249-929D-9D88A3669018}" srcOrd="1" destOrd="0" parTransId="{B42C35A8-FD13-9A45-90C6-F9B57C50994C}" sibTransId="{50AA8A4A-9D62-B848-A90A-F4CA370932F2}"/>
    <dgm:cxn modelId="{42F8E297-D26E-E748-BFB2-8A9A99897E8B}" type="presOf" srcId="{8941C715-72F8-1345-8EE0-AD83F43AD39E}" destId="{E880E9E4-44F4-FC49-96E0-C6A360F5DBA7}" srcOrd="0" destOrd="0" presId="urn:microsoft.com/office/officeart/2005/8/layout/hierarchy4"/>
    <dgm:cxn modelId="{279D13B3-3C9B-5342-8CDA-E99DF056A26E}" srcId="{96F86459-D340-1948-BC99-C7C3EA16A1E6}" destId="{8941C715-72F8-1345-8EE0-AD83F43AD39E}" srcOrd="0" destOrd="0" parTransId="{7BBBD879-B86B-324A-B201-F294F4E73211}" sibTransId="{54A9A751-258E-0C42-83AC-6E99124A85F9}"/>
    <dgm:cxn modelId="{F265D8E5-C0F7-3640-A526-DDE024B5663F}" type="presOf" srcId="{7CE01FCF-AFC9-5249-929D-9D88A3669018}" destId="{DE5FD07B-4973-F047-80E0-6DFA3982813B}" srcOrd="0" destOrd="0" presId="urn:microsoft.com/office/officeart/2005/8/layout/hierarchy4"/>
    <dgm:cxn modelId="{08CF2366-31E1-8A4D-8E9A-9D9197940332}" type="presParOf" srcId="{A2139F36-F1FB-754B-8425-68A247525300}" destId="{79FB4745-FCF3-094C-AA92-46114B480CA5}" srcOrd="0" destOrd="0" presId="urn:microsoft.com/office/officeart/2005/8/layout/hierarchy4"/>
    <dgm:cxn modelId="{78B088E1-6735-5D43-8E23-7F32B35FE970}" type="presParOf" srcId="{79FB4745-FCF3-094C-AA92-46114B480CA5}" destId="{9D0F8E8D-8608-774D-B927-BCEA94DE2C73}" srcOrd="0" destOrd="0" presId="urn:microsoft.com/office/officeart/2005/8/layout/hierarchy4"/>
    <dgm:cxn modelId="{8DCDDF28-0202-344D-A3F6-47BDCC42E2B8}" type="presParOf" srcId="{79FB4745-FCF3-094C-AA92-46114B480CA5}" destId="{CAA61B0C-44D3-B741-86BD-A48108185146}" srcOrd="1" destOrd="0" presId="urn:microsoft.com/office/officeart/2005/8/layout/hierarchy4"/>
    <dgm:cxn modelId="{0636295D-0252-774C-96DB-C1D9E92B82C3}" type="presParOf" srcId="{79FB4745-FCF3-094C-AA92-46114B480CA5}" destId="{4A569F17-289F-FF4B-A8EF-1D6EA348214B}" srcOrd="2" destOrd="0" presId="urn:microsoft.com/office/officeart/2005/8/layout/hierarchy4"/>
    <dgm:cxn modelId="{357D5B06-C72B-6C4B-98E6-2B0EEA3C9B7F}" type="presParOf" srcId="{4A569F17-289F-FF4B-A8EF-1D6EA348214B}" destId="{4235BC85-A7E0-5341-8BD8-60730E97F353}" srcOrd="0" destOrd="0" presId="urn:microsoft.com/office/officeart/2005/8/layout/hierarchy4"/>
    <dgm:cxn modelId="{6391003E-85CB-6647-9BBD-BE1C0781C922}" type="presParOf" srcId="{4235BC85-A7E0-5341-8BD8-60730E97F353}" destId="{E880E9E4-44F4-FC49-96E0-C6A360F5DBA7}" srcOrd="0" destOrd="0" presId="urn:microsoft.com/office/officeart/2005/8/layout/hierarchy4"/>
    <dgm:cxn modelId="{9D5C152F-8FF3-FA4C-8D55-AA40B2FE651A}" type="presParOf" srcId="{4235BC85-A7E0-5341-8BD8-60730E97F353}" destId="{5B5EFBF4-47A4-B644-ACC9-C99E6C21DB6E}" srcOrd="1" destOrd="0" presId="urn:microsoft.com/office/officeart/2005/8/layout/hierarchy4"/>
    <dgm:cxn modelId="{7A9C2FE9-16C7-F848-9599-5B82667E4C8D}" type="presParOf" srcId="{4A569F17-289F-FF4B-A8EF-1D6EA348214B}" destId="{DF3BC6E5-B088-4144-8488-BDDA8DFFF0CD}" srcOrd="1" destOrd="0" presId="urn:microsoft.com/office/officeart/2005/8/layout/hierarchy4"/>
    <dgm:cxn modelId="{6D35FD4E-4356-9A47-A989-EE6EA2200B15}" type="presParOf" srcId="{4A569F17-289F-FF4B-A8EF-1D6EA348214B}" destId="{831C5EEB-582F-A44E-9A4F-544ECFD04DF1}" srcOrd="2" destOrd="0" presId="urn:microsoft.com/office/officeart/2005/8/layout/hierarchy4"/>
    <dgm:cxn modelId="{3DFAFA1D-E888-E144-A919-6A00746D9CD0}" type="presParOf" srcId="{831C5EEB-582F-A44E-9A4F-544ECFD04DF1}" destId="{DE5FD07B-4973-F047-80E0-6DFA3982813B}" srcOrd="0" destOrd="0" presId="urn:microsoft.com/office/officeart/2005/8/layout/hierarchy4"/>
    <dgm:cxn modelId="{D0C8F430-5471-DB47-AF40-1C7ED6301120}" type="presParOf" srcId="{831C5EEB-582F-A44E-9A4F-544ECFD04DF1}" destId="{10B6BE40-31CF-3248-A0D6-FC96F2AB19D4}" srcOrd="1" destOrd="0" presId="urn:microsoft.com/office/officeart/2005/8/layout/hierarchy4"/>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5FF4A49-59F3-D84D-B10C-37A8F7E129FD}" type="doc">
      <dgm:prSet loTypeId="urn:microsoft.com/office/officeart/2005/8/layout/chevron1" loCatId="" qsTypeId="urn:microsoft.com/office/officeart/2005/8/quickstyle/3d5" qsCatId="3D" csTypeId="urn:microsoft.com/office/officeart/2005/8/colors/colorful5" csCatId="colorful" phldr="1"/>
      <dgm:spPr/>
    </dgm:pt>
    <dgm:pt modelId="{A37D1585-B173-C340-A019-40AD83D70A6C}">
      <dgm:prSet phldrT="[Text]"/>
      <dgm:spPr/>
      <dgm:t>
        <a:bodyPr/>
        <a:lstStyle/>
        <a:p>
          <a:r>
            <a:rPr lang="en-GB" dirty="0"/>
            <a:t>Nation State Actors</a:t>
          </a:r>
        </a:p>
      </dgm:t>
    </dgm:pt>
    <dgm:pt modelId="{166FCF90-CFCD-E947-9BDA-024DA39423D5}" type="parTrans" cxnId="{847507E5-681B-1E47-8D1D-FAA81800A9B5}">
      <dgm:prSet/>
      <dgm:spPr/>
      <dgm:t>
        <a:bodyPr/>
        <a:lstStyle/>
        <a:p>
          <a:endParaRPr lang="en-GB"/>
        </a:p>
      </dgm:t>
    </dgm:pt>
    <dgm:pt modelId="{ACE9EEB3-D6B3-F14B-9007-CDB5D079D9C6}" type="sibTrans" cxnId="{847507E5-681B-1E47-8D1D-FAA81800A9B5}">
      <dgm:prSet/>
      <dgm:spPr/>
      <dgm:t>
        <a:bodyPr/>
        <a:lstStyle/>
        <a:p>
          <a:endParaRPr lang="en-GB"/>
        </a:p>
      </dgm:t>
    </dgm:pt>
    <dgm:pt modelId="{E97D08FA-03F7-314F-B1FD-70BE98B83EEF}">
      <dgm:prSet phldrT="[Text]"/>
      <dgm:spPr/>
      <dgm:t>
        <a:bodyPr/>
        <a:lstStyle/>
        <a:p>
          <a:r>
            <a:rPr lang="en-GB" dirty="0"/>
            <a:t>Cyber Criminals</a:t>
          </a:r>
        </a:p>
      </dgm:t>
    </dgm:pt>
    <dgm:pt modelId="{7FBA12C2-E8B1-F748-8410-01F40EEC54C1}" type="parTrans" cxnId="{46974DC8-CB72-C644-AF8B-A15BE854065B}">
      <dgm:prSet/>
      <dgm:spPr/>
      <dgm:t>
        <a:bodyPr/>
        <a:lstStyle/>
        <a:p>
          <a:endParaRPr lang="en-GB"/>
        </a:p>
      </dgm:t>
    </dgm:pt>
    <dgm:pt modelId="{95F46732-48D2-6D40-8A23-C381B488AEC8}" type="sibTrans" cxnId="{46974DC8-CB72-C644-AF8B-A15BE854065B}">
      <dgm:prSet/>
      <dgm:spPr/>
      <dgm:t>
        <a:bodyPr/>
        <a:lstStyle/>
        <a:p>
          <a:endParaRPr lang="en-GB"/>
        </a:p>
      </dgm:t>
    </dgm:pt>
    <dgm:pt modelId="{630B744E-2A04-0047-BA5C-7C8E1C33FF21}">
      <dgm:prSet phldrT="[Text]"/>
      <dgm:spPr/>
      <dgm:t>
        <a:bodyPr/>
        <a:lstStyle/>
        <a:p>
          <a:r>
            <a:rPr lang="en-GB" dirty="0"/>
            <a:t>DaaS</a:t>
          </a:r>
        </a:p>
      </dgm:t>
    </dgm:pt>
    <dgm:pt modelId="{5FB4D6AF-A8C5-F34F-B3A7-641D6649638A}" type="parTrans" cxnId="{1841D484-B66A-1A42-8F4E-FD84C3E65658}">
      <dgm:prSet/>
      <dgm:spPr/>
      <dgm:t>
        <a:bodyPr/>
        <a:lstStyle/>
        <a:p>
          <a:endParaRPr lang="en-GB"/>
        </a:p>
      </dgm:t>
    </dgm:pt>
    <dgm:pt modelId="{66B60486-FE53-8647-BD6D-99EA6E908672}" type="sibTrans" cxnId="{1841D484-B66A-1A42-8F4E-FD84C3E65658}">
      <dgm:prSet/>
      <dgm:spPr/>
      <dgm:t>
        <a:bodyPr/>
        <a:lstStyle/>
        <a:p>
          <a:endParaRPr lang="en-GB"/>
        </a:p>
      </dgm:t>
    </dgm:pt>
    <dgm:pt modelId="{653F389C-0DDB-0744-8295-F8F56C9F6C8E}" type="pres">
      <dgm:prSet presAssocID="{D5FF4A49-59F3-D84D-B10C-37A8F7E129FD}" presName="Name0" presStyleCnt="0">
        <dgm:presLayoutVars>
          <dgm:dir/>
          <dgm:animLvl val="lvl"/>
          <dgm:resizeHandles val="exact"/>
        </dgm:presLayoutVars>
      </dgm:prSet>
      <dgm:spPr/>
    </dgm:pt>
    <dgm:pt modelId="{94DDC93B-0B33-C34D-B4BF-28D2A18CE417}" type="pres">
      <dgm:prSet presAssocID="{A37D1585-B173-C340-A019-40AD83D70A6C}" presName="parTxOnly" presStyleLbl="node1" presStyleIdx="0" presStyleCnt="3">
        <dgm:presLayoutVars>
          <dgm:chMax val="0"/>
          <dgm:chPref val="0"/>
          <dgm:bulletEnabled val="1"/>
        </dgm:presLayoutVars>
      </dgm:prSet>
      <dgm:spPr/>
    </dgm:pt>
    <dgm:pt modelId="{2F0F28A7-75B2-7B4F-8E7C-B06AD4C53A0C}" type="pres">
      <dgm:prSet presAssocID="{ACE9EEB3-D6B3-F14B-9007-CDB5D079D9C6}" presName="parTxOnlySpace" presStyleCnt="0"/>
      <dgm:spPr/>
    </dgm:pt>
    <dgm:pt modelId="{498ECD2D-AFC6-154D-8068-7EEB23E4956A}" type="pres">
      <dgm:prSet presAssocID="{E97D08FA-03F7-314F-B1FD-70BE98B83EEF}" presName="parTxOnly" presStyleLbl="node1" presStyleIdx="1" presStyleCnt="3">
        <dgm:presLayoutVars>
          <dgm:chMax val="0"/>
          <dgm:chPref val="0"/>
          <dgm:bulletEnabled val="1"/>
        </dgm:presLayoutVars>
      </dgm:prSet>
      <dgm:spPr/>
    </dgm:pt>
    <dgm:pt modelId="{8420610D-5D83-6B41-8AEB-A64D5B7635E3}" type="pres">
      <dgm:prSet presAssocID="{95F46732-48D2-6D40-8A23-C381B488AEC8}" presName="parTxOnlySpace" presStyleCnt="0"/>
      <dgm:spPr/>
    </dgm:pt>
    <dgm:pt modelId="{1DBF634F-D171-4E43-98DB-0C07B5C265DC}" type="pres">
      <dgm:prSet presAssocID="{630B744E-2A04-0047-BA5C-7C8E1C33FF21}" presName="parTxOnly" presStyleLbl="node1" presStyleIdx="2" presStyleCnt="3">
        <dgm:presLayoutVars>
          <dgm:chMax val="0"/>
          <dgm:chPref val="0"/>
          <dgm:bulletEnabled val="1"/>
        </dgm:presLayoutVars>
      </dgm:prSet>
      <dgm:spPr/>
    </dgm:pt>
  </dgm:ptLst>
  <dgm:cxnLst>
    <dgm:cxn modelId="{4B2C9806-8BEE-6C4E-9BB9-62EE4B8B8012}" type="presOf" srcId="{A37D1585-B173-C340-A019-40AD83D70A6C}" destId="{94DDC93B-0B33-C34D-B4BF-28D2A18CE417}" srcOrd="0" destOrd="0" presId="urn:microsoft.com/office/officeart/2005/8/layout/chevron1"/>
    <dgm:cxn modelId="{80F6174B-CFD6-314C-8165-A47624FA7E32}" type="presOf" srcId="{630B744E-2A04-0047-BA5C-7C8E1C33FF21}" destId="{1DBF634F-D171-4E43-98DB-0C07B5C265DC}" srcOrd="0" destOrd="0" presId="urn:microsoft.com/office/officeart/2005/8/layout/chevron1"/>
    <dgm:cxn modelId="{E8691A52-2CBC-B647-8F58-1153CBB75182}" type="presOf" srcId="{D5FF4A49-59F3-D84D-B10C-37A8F7E129FD}" destId="{653F389C-0DDB-0744-8295-F8F56C9F6C8E}" srcOrd="0" destOrd="0" presId="urn:microsoft.com/office/officeart/2005/8/layout/chevron1"/>
    <dgm:cxn modelId="{1841D484-B66A-1A42-8F4E-FD84C3E65658}" srcId="{D5FF4A49-59F3-D84D-B10C-37A8F7E129FD}" destId="{630B744E-2A04-0047-BA5C-7C8E1C33FF21}" srcOrd="2" destOrd="0" parTransId="{5FB4D6AF-A8C5-F34F-B3A7-641D6649638A}" sibTransId="{66B60486-FE53-8647-BD6D-99EA6E908672}"/>
    <dgm:cxn modelId="{46974DC8-CB72-C644-AF8B-A15BE854065B}" srcId="{D5FF4A49-59F3-D84D-B10C-37A8F7E129FD}" destId="{E97D08FA-03F7-314F-B1FD-70BE98B83EEF}" srcOrd="1" destOrd="0" parTransId="{7FBA12C2-E8B1-F748-8410-01F40EEC54C1}" sibTransId="{95F46732-48D2-6D40-8A23-C381B488AEC8}"/>
    <dgm:cxn modelId="{2026ACD6-04C2-6F4E-AEA8-4E55D75E0E66}" type="presOf" srcId="{E97D08FA-03F7-314F-B1FD-70BE98B83EEF}" destId="{498ECD2D-AFC6-154D-8068-7EEB23E4956A}" srcOrd="0" destOrd="0" presId="urn:microsoft.com/office/officeart/2005/8/layout/chevron1"/>
    <dgm:cxn modelId="{847507E5-681B-1E47-8D1D-FAA81800A9B5}" srcId="{D5FF4A49-59F3-D84D-B10C-37A8F7E129FD}" destId="{A37D1585-B173-C340-A019-40AD83D70A6C}" srcOrd="0" destOrd="0" parTransId="{166FCF90-CFCD-E947-9BDA-024DA39423D5}" sibTransId="{ACE9EEB3-D6B3-F14B-9007-CDB5D079D9C6}"/>
    <dgm:cxn modelId="{FCBE26DC-DA46-0446-AECD-579695AC118E}" type="presParOf" srcId="{653F389C-0DDB-0744-8295-F8F56C9F6C8E}" destId="{94DDC93B-0B33-C34D-B4BF-28D2A18CE417}" srcOrd="0" destOrd="0" presId="urn:microsoft.com/office/officeart/2005/8/layout/chevron1"/>
    <dgm:cxn modelId="{54351751-7F9A-EF42-9E22-BACFF739D760}" type="presParOf" srcId="{653F389C-0DDB-0744-8295-F8F56C9F6C8E}" destId="{2F0F28A7-75B2-7B4F-8E7C-B06AD4C53A0C}" srcOrd="1" destOrd="0" presId="urn:microsoft.com/office/officeart/2005/8/layout/chevron1"/>
    <dgm:cxn modelId="{1E0969F1-90A2-7C46-A163-2F177EA872C1}" type="presParOf" srcId="{653F389C-0DDB-0744-8295-F8F56C9F6C8E}" destId="{498ECD2D-AFC6-154D-8068-7EEB23E4956A}" srcOrd="2" destOrd="0" presId="urn:microsoft.com/office/officeart/2005/8/layout/chevron1"/>
    <dgm:cxn modelId="{EDE09DAE-6E0B-6A44-B560-BA34790A94F2}" type="presParOf" srcId="{653F389C-0DDB-0744-8295-F8F56C9F6C8E}" destId="{8420610D-5D83-6B41-8AEB-A64D5B7635E3}" srcOrd="3" destOrd="0" presId="urn:microsoft.com/office/officeart/2005/8/layout/chevron1"/>
    <dgm:cxn modelId="{9BF0E940-4D78-1648-879C-6F9D4269681A}" type="presParOf" srcId="{653F389C-0DDB-0744-8295-F8F56C9F6C8E}" destId="{1DBF634F-D171-4E43-98DB-0C07B5C265DC}" srcOrd="4"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B20176-DB23-9B43-98BF-CC8F934FCA09}">
      <dsp:nvSpPr>
        <dsp:cNvPr id="0" name=""/>
        <dsp:cNvSpPr/>
      </dsp:nvSpPr>
      <dsp:spPr>
        <a:xfrm>
          <a:off x="0" y="2503"/>
          <a:ext cx="61764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8C01871-8DD0-8D4B-B415-44D647D28EB9}">
      <dsp:nvSpPr>
        <dsp:cNvPr id="0" name=""/>
        <dsp:cNvSpPr/>
      </dsp:nvSpPr>
      <dsp:spPr>
        <a:xfrm>
          <a:off x="0" y="2503"/>
          <a:ext cx="6176450" cy="1707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i="0" kern="1200" dirty="0">
              <a:solidFill>
                <a:schemeClr val="bg1"/>
              </a:solidFill>
            </a:rPr>
            <a:t>Misinformation</a:t>
          </a:r>
          <a:r>
            <a:rPr lang="en-GB" sz="2600" b="0" i="0" kern="1200" dirty="0">
              <a:solidFill>
                <a:schemeClr val="bg1"/>
              </a:solidFill>
            </a:rPr>
            <a:t> is false or inaccurate information - APA</a:t>
          </a:r>
          <a:endParaRPr lang="en-US" sz="2600" kern="1200" dirty="0">
            <a:solidFill>
              <a:schemeClr val="bg1"/>
            </a:solidFill>
          </a:endParaRPr>
        </a:p>
      </dsp:txBody>
      <dsp:txXfrm>
        <a:off x="0" y="2503"/>
        <a:ext cx="6176450" cy="1707244"/>
      </dsp:txXfrm>
    </dsp:sp>
    <dsp:sp modelId="{A47B15C2-F827-A648-AA14-9A06C5367663}">
      <dsp:nvSpPr>
        <dsp:cNvPr id="0" name=""/>
        <dsp:cNvSpPr/>
      </dsp:nvSpPr>
      <dsp:spPr>
        <a:xfrm>
          <a:off x="0" y="1709748"/>
          <a:ext cx="61764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17AF3A1-707F-204F-90E8-4E100FEA8323}">
      <dsp:nvSpPr>
        <dsp:cNvPr id="0" name=""/>
        <dsp:cNvSpPr/>
      </dsp:nvSpPr>
      <dsp:spPr>
        <a:xfrm>
          <a:off x="0" y="1709748"/>
          <a:ext cx="6176450" cy="1707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i="0" kern="1200" dirty="0">
              <a:solidFill>
                <a:schemeClr val="bg1"/>
              </a:solidFill>
            </a:rPr>
            <a:t>Disinformation</a:t>
          </a:r>
          <a:r>
            <a:rPr lang="en-GB" sz="2600" b="0" i="0" kern="1200" dirty="0">
              <a:solidFill>
                <a:schemeClr val="bg1"/>
              </a:solidFill>
            </a:rPr>
            <a:t> is false information which is deliberately intended to mislead—intentionally misstating the facts. - APA</a:t>
          </a:r>
          <a:endParaRPr lang="en-US" sz="2600" kern="1200" dirty="0">
            <a:solidFill>
              <a:schemeClr val="bg1"/>
            </a:solidFill>
          </a:endParaRPr>
        </a:p>
      </dsp:txBody>
      <dsp:txXfrm>
        <a:off x="0" y="1709748"/>
        <a:ext cx="6176450" cy="1707244"/>
      </dsp:txXfrm>
    </dsp:sp>
    <dsp:sp modelId="{966EA7CF-ADA3-F640-B5DA-AB70CDEF42F5}">
      <dsp:nvSpPr>
        <dsp:cNvPr id="0" name=""/>
        <dsp:cNvSpPr/>
      </dsp:nvSpPr>
      <dsp:spPr>
        <a:xfrm>
          <a:off x="0" y="3416992"/>
          <a:ext cx="617645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B3E7AD8-CCD9-6B43-ABCF-122093856C4F}">
      <dsp:nvSpPr>
        <dsp:cNvPr id="0" name=""/>
        <dsp:cNvSpPr/>
      </dsp:nvSpPr>
      <dsp:spPr>
        <a:xfrm>
          <a:off x="0" y="3416992"/>
          <a:ext cx="6176450" cy="170724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en-GB" sz="2600" b="1" i="0" kern="1200" dirty="0" err="1">
              <a:solidFill>
                <a:schemeClr val="bg1"/>
              </a:solidFill>
            </a:rPr>
            <a:t>Malinformation</a:t>
          </a:r>
          <a:r>
            <a:rPr lang="en-GB" sz="2600" b="0" i="0" kern="1200" dirty="0">
              <a:solidFill>
                <a:schemeClr val="bg1"/>
              </a:solidFill>
            </a:rPr>
            <a:t> refers to information that stems from the truth but is often exaggerated in a way that misleads and causes potential harm. - CCCS</a:t>
          </a:r>
          <a:endParaRPr lang="en-US" sz="2600" kern="1200" dirty="0">
            <a:solidFill>
              <a:schemeClr val="bg1"/>
            </a:solidFill>
          </a:endParaRPr>
        </a:p>
      </dsp:txBody>
      <dsp:txXfrm>
        <a:off x="0" y="3416992"/>
        <a:ext cx="6176450" cy="170724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0F8E8D-8608-774D-B927-BCEA94DE2C73}">
      <dsp:nvSpPr>
        <dsp:cNvPr id="0" name=""/>
        <dsp:cNvSpPr/>
      </dsp:nvSpPr>
      <dsp:spPr>
        <a:xfrm>
          <a:off x="1782" y="1835"/>
          <a:ext cx="4824414" cy="1786881"/>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198120" rIns="198120" bIns="198120" numCol="1" spcCol="1270" anchor="ctr" anchorCtr="0">
          <a:noAutofit/>
        </a:bodyPr>
        <a:lstStyle/>
        <a:p>
          <a:pPr marL="0" lvl="0" indent="0" algn="ctr" defTabSz="2311400">
            <a:lnSpc>
              <a:spcPct val="90000"/>
            </a:lnSpc>
            <a:spcBef>
              <a:spcPct val="0"/>
            </a:spcBef>
            <a:spcAft>
              <a:spcPct val="35000"/>
            </a:spcAft>
            <a:buNone/>
          </a:pPr>
          <a:r>
            <a:rPr lang="en-GB" sz="5200" kern="1200" dirty="0"/>
            <a:t>Misinformation</a:t>
          </a:r>
        </a:p>
      </dsp:txBody>
      <dsp:txXfrm>
        <a:off x="54118" y="54171"/>
        <a:ext cx="4719742" cy="1682209"/>
      </dsp:txXfrm>
    </dsp:sp>
    <dsp:sp modelId="{E880E9E4-44F4-FC49-96E0-C6A360F5DBA7}">
      <dsp:nvSpPr>
        <dsp:cNvPr id="0" name=""/>
        <dsp:cNvSpPr/>
      </dsp:nvSpPr>
      <dsp:spPr>
        <a:xfrm>
          <a:off x="1782" y="1919015"/>
          <a:ext cx="2314978" cy="178688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Disinformation</a:t>
          </a:r>
        </a:p>
      </dsp:txBody>
      <dsp:txXfrm>
        <a:off x="54118" y="1971351"/>
        <a:ext cx="2210306" cy="1682209"/>
      </dsp:txXfrm>
    </dsp:sp>
    <dsp:sp modelId="{DE5FD07B-4973-F047-80E0-6DFA3982813B}">
      <dsp:nvSpPr>
        <dsp:cNvPr id="0" name=""/>
        <dsp:cNvSpPr/>
      </dsp:nvSpPr>
      <dsp:spPr>
        <a:xfrm>
          <a:off x="2511218" y="1919015"/>
          <a:ext cx="2314978" cy="1786881"/>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err="1"/>
            <a:t>Malinformation</a:t>
          </a:r>
          <a:endParaRPr lang="en-GB" sz="2400" kern="1200" dirty="0"/>
        </a:p>
      </dsp:txBody>
      <dsp:txXfrm>
        <a:off x="2563554" y="1971351"/>
        <a:ext cx="2210306" cy="16822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DDC93B-0B33-C34D-B4BF-28D2A18CE417}">
      <dsp:nvSpPr>
        <dsp:cNvPr id="0" name=""/>
        <dsp:cNvSpPr/>
      </dsp:nvSpPr>
      <dsp:spPr>
        <a:xfrm>
          <a:off x="3552" y="1884303"/>
          <a:ext cx="4327558" cy="1731023"/>
        </a:xfrm>
        <a:prstGeom prst="chevron">
          <a:avLst/>
        </a:prstGeom>
        <a:solidFill>
          <a:schemeClr val="accent5">
            <a:hueOff val="0"/>
            <a:satOff val="0"/>
            <a:lumOff val="0"/>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52019" tIns="50673" rIns="50673" bIns="50673" numCol="1" spcCol="1270" anchor="ctr" anchorCtr="0">
          <a:noAutofit/>
        </a:bodyPr>
        <a:lstStyle/>
        <a:p>
          <a:pPr marL="0" lvl="0" indent="0" algn="ctr" defTabSz="1689100">
            <a:lnSpc>
              <a:spcPct val="90000"/>
            </a:lnSpc>
            <a:spcBef>
              <a:spcPct val="0"/>
            </a:spcBef>
            <a:spcAft>
              <a:spcPct val="35000"/>
            </a:spcAft>
            <a:buNone/>
          </a:pPr>
          <a:r>
            <a:rPr lang="en-GB" sz="3800" kern="1200" dirty="0"/>
            <a:t>Nation State Actors</a:t>
          </a:r>
        </a:p>
      </dsp:txBody>
      <dsp:txXfrm>
        <a:off x="869064" y="1884303"/>
        <a:ext cx="2596535" cy="1731023"/>
      </dsp:txXfrm>
    </dsp:sp>
    <dsp:sp modelId="{498ECD2D-AFC6-154D-8068-7EEB23E4956A}">
      <dsp:nvSpPr>
        <dsp:cNvPr id="0" name=""/>
        <dsp:cNvSpPr/>
      </dsp:nvSpPr>
      <dsp:spPr>
        <a:xfrm>
          <a:off x="3898354" y="1884303"/>
          <a:ext cx="4327558" cy="1731023"/>
        </a:xfrm>
        <a:prstGeom prst="chevron">
          <a:avLst/>
        </a:prstGeom>
        <a:solidFill>
          <a:schemeClr val="accent5">
            <a:hueOff val="-3379271"/>
            <a:satOff val="-8710"/>
            <a:lumOff val="-5883"/>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52019" tIns="50673" rIns="50673" bIns="50673" numCol="1" spcCol="1270" anchor="ctr" anchorCtr="0">
          <a:noAutofit/>
        </a:bodyPr>
        <a:lstStyle/>
        <a:p>
          <a:pPr marL="0" lvl="0" indent="0" algn="ctr" defTabSz="1689100">
            <a:lnSpc>
              <a:spcPct val="90000"/>
            </a:lnSpc>
            <a:spcBef>
              <a:spcPct val="0"/>
            </a:spcBef>
            <a:spcAft>
              <a:spcPct val="35000"/>
            </a:spcAft>
            <a:buNone/>
          </a:pPr>
          <a:r>
            <a:rPr lang="en-GB" sz="3800" kern="1200" dirty="0"/>
            <a:t>Cyber Criminals</a:t>
          </a:r>
        </a:p>
      </dsp:txBody>
      <dsp:txXfrm>
        <a:off x="4763866" y="1884303"/>
        <a:ext cx="2596535" cy="1731023"/>
      </dsp:txXfrm>
    </dsp:sp>
    <dsp:sp modelId="{1DBF634F-D171-4E43-98DB-0C07B5C265DC}">
      <dsp:nvSpPr>
        <dsp:cNvPr id="0" name=""/>
        <dsp:cNvSpPr/>
      </dsp:nvSpPr>
      <dsp:spPr>
        <a:xfrm>
          <a:off x="7793156" y="1884303"/>
          <a:ext cx="4327558" cy="1731023"/>
        </a:xfrm>
        <a:prstGeom prst="chevron">
          <a:avLst/>
        </a:prstGeom>
        <a:solidFill>
          <a:schemeClr val="accent5">
            <a:hueOff val="-6758543"/>
            <a:satOff val="-17419"/>
            <a:lumOff val="-11765"/>
            <a:alphaOff val="0"/>
          </a:schemeClr>
        </a:solidFill>
        <a:ln>
          <a:noFill/>
        </a:ln>
        <a:effectLst/>
        <a:sp3d extrusionH="381000" contourW="38100" prstMaterial="matte">
          <a:contourClr>
            <a:schemeClr val="lt1"/>
          </a:contourClr>
        </a:sp3d>
      </dsp:spPr>
      <dsp:style>
        <a:lnRef idx="0">
          <a:scrgbClr r="0" g="0" b="0"/>
        </a:lnRef>
        <a:fillRef idx="1">
          <a:scrgbClr r="0" g="0" b="0"/>
        </a:fillRef>
        <a:effectRef idx="0">
          <a:scrgbClr r="0" g="0" b="0"/>
        </a:effectRef>
        <a:fontRef idx="minor">
          <a:schemeClr val="lt1"/>
        </a:fontRef>
      </dsp:style>
      <dsp:txBody>
        <a:bodyPr spcFirstLastPara="0" vert="horz" wrap="square" lIns="152019" tIns="50673" rIns="50673" bIns="50673" numCol="1" spcCol="1270" anchor="ctr" anchorCtr="0">
          <a:noAutofit/>
        </a:bodyPr>
        <a:lstStyle/>
        <a:p>
          <a:pPr marL="0" lvl="0" indent="0" algn="ctr" defTabSz="1689100">
            <a:lnSpc>
              <a:spcPct val="90000"/>
            </a:lnSpc>
            <a:spcBef>
              <a:spcPct val="0"/>
            </a:spcBef>
            <a:spcAft>
              <a:spcPct val="35000"/>
            </a:spcAft>
            <a:buNone/>
          </a:pPr>
          <a:r>
            <a:rPr lang="en-GB" sz="3800" kern="1200" dirty="0"/>
            <a:t>DaaS</a:t>
          </a:r>
        </a:p>
      </dsp:txBody>
      <dsp:txXfrm>
        <a:off x="8658668" y="1884303"/>
        <a:ext cx="2596535" cy="1731023"/>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5">
  <dgm:title val=""/>
  <dgm:desc val=""/>
  <dgm:catLst>
    <dgm:cat type="3D" pri="11500"/>
  </dgm:catLst>
  <dgm:scene3d>
    <a:camera prst="isometricOffAxis2Left" zoom="95000"/>
    <a:lightRig rig="flat" dir="t"/>
  </dgm:scene3d>
  <dgm:styleLbl name="node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extrusionH="381000" contourW="38100" prstMaterial="matte">
      <a:contourClr>
        <a:schemeClr val="lt1"/>
      </a:contourClr>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z="5715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381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52400" extrusionH="1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z="-38100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52400"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dgm:scene3d>
    <dgm:sp3d z="60000" prstMaterial="flat">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z="-60000" extrusionH="63500" prstMaterial="matte"/>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extrusionH="381000" prstMaterial="matte"/>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z="-400500" extrusionH="6350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z="57150" extrusionH="12700" prstMaterial="flat">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extrusionH="12700" prstMaterial="flat">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dgm:scene3d>
    <dgm:sp3d z="-63500" extrusionH="6350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z="57150" extrusionH="63500" contourW="12700" prstMaterial="matte">
      <a:contourClr>
        <a:schemeClr val="dk1">
          <a:tint val="20000"/>
        </a:schemeClr>
      </a:contourClr>
    </dgm:sp3d>
    <dgm:txPr/>
    <dgm:style>
      <a:lnRef idx="0">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dgm:style>
  </dgm:styleLbl>
  <dgm:styleLbl name="bgAccFollowNode1">
    <dgm:scene3d>
      <a:camera prst="orthographicFront"/>
      <a:lightRig rig="threePt" dir="t"/>
    </dgm:scene3d>
    <dgm:sp3d z="-400500" extrusionH="63500" contourW="12700" prstMaterial="matte">
      <a:contourClr>
        <a:schemeClr val="lt1"/>
      </a:contourClr>
    </dgm:sp3d>
    <dgm:txPr/>
    <dgm:style>
      <a:lnRef idx="0">
        <a:scrgbClr r="0" g="0" b="0"/>
      </a:lnRef>
      <a:fillRef idx="1">
        <a:scrgbClr r="0" g="0" b="0"/>
      </a:fillRef>
      <a:effectRef idx="2">
        <a:scrgbClr r="0" g="0" b="0"/>
      </a:effectRef>
      <a:fontRef idx="minor"/>
    </dgm:style>
  </dgm:styleLbl>
  <dgm:styleLbl name="fgAcc0">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z="57150" extrusionH="63500" prstMaterial="matte"/>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z="-40050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extrusionH="381000" contourW="38100" prstMaterial="matte">
      <a:contourClr>
        <a:schemeClr val="lt1"/>
      </a:contourClr>
    </dgm:sp3d>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4005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z="57150" extrusionH="63500" contourW="12700" prstMaterial="matte">
      <a:contourClr>
        <a:schemeClr val="lt1">
          <a:tint val="50000"/>
        </a:schemeClr>
      </a:contourClr>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0DAA43A-D27E-4627-B00D-4D6CF435CDEE}" type="datetimeFigureOut">
              <a:rPr lang="en-IN" smtClean="0"/>
              <a:t>07/09/23</a:t>
            </a:fld>
            <a:endParaRPr lang="en-I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A10E19-2910-49F7-8500-4E3FF0735FA2}" type="slidenum">
              <a:rPr lang="en-IN" smtClean="0"/>
              <a:t>‹#›</a:t>
            </a:fld>
            <a:endParaRPr lang="en-IN"/>
          </a:p>
        </p:txBody>
      </p:sp>
    </p:spTree>
    <p:extLst>
      <p:ext uri="{BB962C8B-B14F-4D97-AF65-F5344CB8AC3E}">
        <p14:creationId xmlns:p14="http://schemas.microsoft.com/office/powerpoint/2010/main" val="5443261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a:blip r:embed="rId2"/>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1F433-1CAE-477E-8C32-8B79F30331EA}"/>
              </a:ext>
            </a:extLst>
          </p:cNvPr>
          <p:cNvSpPr>
            <a:spLocks noGrp="1"/>
          </p:cNvSpPr>
          <p:nvPr>
            <p:ph type="ctrTitle"/>
          </p:nvPr>
        </p:nvSpPr>
        <p:spPr>
          <a:xfrm>
            <a:off x="578373" y="361654"/>
            <a:ext cx="11158981" cy="1318617"/>
          </a:xfrm>
        </p:spPr>
        <p:txBody>
          <a:bodyPr wrap="square" anchor="b">
            <a:normAutofit/>
          </a:bodyPr>
          <a:lstStyle>
            <a:lvl1pPr algn="ctr">
              <a:defRPr sz="6600">
                <a:solidFill>
                  <a:srgbClr val="FFFFFF"/>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BBE362E7-E657-4773-B0DE-8B661C3FD3E0}"/>
              </a:ext>
            </a:extLst>
          </p:cNvPr>
          <p:cNvSpPr>
            <a:spLocks noGrp="1"/>
          </p:cNvSpPr>
          <p:nvPr>
            <p:ph type="subTitle" idx="1"/>
          </p:nvPr>
        </p:nvSpPr>
        <p:spPr>
          <a:xfrm>
            <a:off x="1829025" y="1666877"/>
            <a:ext cx="8533952" cy="660797"/>
          </a:xfrm>
        </p:spPr>
        <p:txBody>
          <a:bodyPr wrap="square">
            <a:normAutofit/>
          </a:bodyPr>
          <a:lstStyle>
            <a:lvl1pPr marL="0" indent="0" algn="ctr">
              <a:buNone/>
              <a:defRPr sz="3600">
                <a:solidFill>
                  <a:srgbClr val="66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9B3F58B-1BB1-47AE-907D-015CB0E6B7E9}"/>
              </a:ext>
            </a:extLst>
          </p:cNvPr>
          <p:cNvSpPr>
            <a:spLocks noGrp="1"/>
          </p:cNvSpPr>
          <p:nvPr>
            <p:ph type="dt" sz="half" idx="10"/>
          </p:nvPr>
        </p:nvSpPr>
        <p:spPr/>
        <p:txBody>
          <a:bodyPr/>
          <a:lstStyle/>
          <a:p>
            <a:fld id="{05F7922E-A23F-4167-9C5B-836D539FA2D6}" type="datetime1">
              <a:rPr lang="en-US" smtClean="0"/>
              <a:t>9/7/23</a:t>
            </a:fld>
            <a:endParaRPr lang="en-US"/>
          </a:p>
        </p:txBody>
      </p:sp>
      <p:sp>
        <p:nvSpPr>
          <p:cNvPr id="5" name="Footer Placeholder 4">
            <a:extLst>
              <a:ext uri="{FF2B5EF4-FFF2-40B4-BE49-F238E27FC236}">
                <a16:creationId xmlns:a16="http://schemas.microsoft.com/office/drawing/2014/main" id="{1642608C-8BC9-475A-B4E3-59D77FB20935}"/>
              </a:ext>
            </a:extLst>
          </p:cNvPr>
          <p:cNvSpPr>
            <a:spLocks noGrp="1"/>
          </p:cNvSpPr>
          <p:nvPr>
            <p:ph type="ftr" sz="quarter" idx="11"/>
          </p:nvPr>
        </p:nvSpPr>
        <p:spPr/>
        <p:txBody>
          <a:bodyPr/>
          <a:lstStyle/>
          <a:p>
            <a:r>
              <a:rPr lang="en-IN"/>
              <a:t>PowerPlugs Templates for PowerPoint Preview</a:t>
            </a:r>
            <a:endParaRPr lang="en-US"/>
          </a:p>
        </p:txBody>
      </p:sp>
      <p:sp>
        <p:nvSpPr>
          <p:cNvPr id="6" name="Slide Number Placeholder 5">
            <a:extLst>
              <a:ext uri="{FF2B5EF4-FFF2-40B4-BE49-F238E27FC236}">
                <a16:creationId xmlns:a16="http://schemas.microsoft.com/office/drawing/2014/main" id="{0D6D608A-7B5D-4178-BB43-1CB2E2D56CBA}"/>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449387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3D1A0-31A3-4EA7-8D84-828F84197B6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55760A-FC17-437C-9A43-2BE933CC6B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23CD50-0C67-4CA6-A288-14DD652685D1}"/>
              </a:ext>
            </a:extLst>
          </p:cNvPr>
          <p:cNvSpPr>
            <a:spLocks noGrp="1"/>
          </p:cNvSpPr>
          <p:nvPr>
            <p:ph type="dt" sz="half" idx="10"/>
          </p:nvPr>
        </p:nvSpPr>
        <p:spPr/>
        <p:txBody>
          <a:bodyPr/>
          <a:lstStyle/>
          <a:p>
            <a:fld id="{1E7F0513-4297-4577-8A38-228D6168FF47}" type="datetime1">
              <a:rPr lang="en-US" smtClean="0"/>
              <a:t>9/7/23</a:t>
            </a:fld>
            <a:endParaRPr lang="en-US"/>
          </a:p>
        </p:txBody>
      </p:sp>
      <p:sp>
        <p:nvSpPr>
          <p:cNvPr id="5" name="Footer Placeholder 4">
            <a:extLst>
              <a:ext uri="{FF2B5EF4-FFF2-40B4-BE49-F238E27FC236}">
                <a16:creationId xmlns:a16="http://schemas.microsoft.com/office/drawing/2014/main" id="{FC69B2CE-FBA9-4F05-A590-D14307A74707}"/>
              </a:ext>
            </a:extLst>
          </p:cNvPr>
          <p:cNvSpPr>
            <a:spLocks noGrp="1"/>
          </p:cNvSpPr>
          <p:nvPr>
            <p:ph type="ftr" sz="quarter" idx="11"/>
          </p:nvPr>
        </p:nvSpPr>
        <p:spPr/>
        <p:txBody>
          <a:bodyPr/>
          <a:lstStyle/>
          <a:p>
            <a:r>
              <a:rPr lang="en-IN"/>
              <a:t>PowerPlugs Templates for PowerPoint Preview</a:t>
            </a:r>
            <a:endParaRPr lang="en-US"/>
          </a:p>
        </p:txBody>
      </p:sp>
      <p:sp>
        <p:nvSpPr>
          <p:cNvPr id="6" name="Slide Number Placeholder 5">
            <a:extLst>
              <a:ext uri="{FF2B5EF4-FFF2-40B4-BE49-F238E27FC236}">
                <a16:creationId xmlns:a16="http://schemas.microsoft.com/office/drawing/2014/main" id="{BD568FE9-108E-4FD8-9E19-E80BDC21EBEA}"/>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14613351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8A9B1-A214-4D72-9629-CF61CC9E7CF8}"/>
              </a:ext>
            </a:extLst>
          </p:cNvPr>
          <p:cNvSpPr>
            <a:spLocks noGrp="1"/>
          </p:cNvSpPr>
          <p:nvPr>
            <p:ph type="title"/>
          </p:nvPr>
        </p:nvSpPr>
        <p:spPr>
          <a:xfrm>
            <a:off x="609676" y="1709738"/>
            <a:ext cx="10972650" cy="2852737"/>
          </a:xfrm>
        </p:spPr>
        <p:txBody>
          <a:bodyPr anchor="b">
            <a:normAutofit/>
          </a:bodyPr>
          <a:lstStyle>
            <a:lvl1pPr>
              <a:defRPr sz="4400">
                <a:solidFill>
                  <a:srgbClr val="FFFFFF"/>
                </a:solidFill>
              </a:defRPr>
            </a:lvl1pPr>
          </a:lstStyle>
          <a:p>
            <a:r>
              <a:rPr lang="en-US"/>
              <a:t>Click to edit Master title style</a:t>
            </a:r>
          </a:p>
        </p:txBody>
      </p:sp>
      <p:sp>
        <p:nvSpPr>
          <p:cNvPr id="3" name="Text Placeholder 2">
            <a:extLst>
              <a:ext uri="{FF2B5EF4-FFF2-40B4-BE49-F238E27FC236}">
                <a16:creationId xmlns:a16="http://schemas.microsoft.com/office/drawing/2014/main" id="{7C202552-F2B8-401D-AF33-F60C94D6AD5E}"/>
              </a:ext>
            </a:extLst>
          </p:cNvPr>
          <p:cNvSpPr>
            <a:spLocks noGrp="1"/>
          </p:cNvSpPr>
          <p:nvPr>
            <p:ph type="body" idx="1"/>
          </p:nvPr>
        </p:nvSpPr>
        <p:spPr>
          <a:xfrm>
            <a:off x="609676" y="4589463"/>
            <a:ext cx="10972650" cy="1500187"/>
          </a:xfrm>
        </p:spPr>
        <p:txBody>
          <a:bodyPr/>
          <a:lstStyle>
            <a:lvl1pPr marL="0" indent="0" algn="ctr">
              <a:buNone/>
              <a:defRPr sz="2400">
                <a:solidFill>
                  <a:srgbClr val="FFFFFF"/>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6CD65D7-E5C9-4A2E-901B-D1B8F9360DC6}"/>
              </a:ext>
            </a:extLst>
          </p:cNvPr>
          <p:cNvSpPr>
            <a:spLocks noGrp="1"/>
          </p:cNvSpPr>
          <p:nvPr>
            <p:ph type="dt" sz="half" idx="10"/>
          </p:nvPr>
        </p:nvSpPr>
        <p:spPr/>
        <p:txBody>
          <a:bodyPr/>
          <a:lstStyle/>
          <a:p>
            <a:fld id="{D7262674-C5FA-4FB2-A7BD-52C309D5E628}" type="datetime1">
              <a:rPr lang="en-US" smtClean="0"/>
              <a:t>9/7/23</a:t>
            </a:fld>
            <a:endParaRPr lang="en-US"/>
          </a:p>
        </p:txBody>
      </p:sp>
      <p:sp>
        <p:nvSpPr>
          <p:cNvPr id="5" name="Footer Placeholder 4">
            <a:extLst>
              <a:ext uri="{FF2B5EF4-FFF2-40B4-BE49-F238E27FC236}">
                <a16:creationId xmlns:a16="http://schemas.microsoft.com/office/drawing/2014/main" id="{087573BE-5E4D-48CB-9F50-6AD9EBC2C2D2}"/>
              </a:ext>
            </a:extLst>
          </p:cNvPr>
          <p:cNvSpPr>
            <a:spLocks noGrp="1"/>
          </p:cNvSpPr>
          <p:nvPr>
            <p:ph type="ftr" sz="quarter" idx="11"/>
          </p:nvPr>
        </p:nvSpPr>
        <p:spPr/>
        <p:txBody>
          <a:bodyPr/>
          <a:lstStyle/>
          <a:p>
            <a:r>
              <a:rPr lang="en-IN"/>
              <a:t>PowerPlugs Templates for PowerPoint Preview</a:t>
            </a:r>
            <a:endParaRPr lang="en-US"/>
          </a:p>
        </p:txBody>
      </p:sp>
      <p:sp>
        <p:nvSpPr>
          <p:cNvPr id="6" name="Slide Number Placeholder 5">
            <a:extLst>
              <a:ext uri="{FF2B5EF4-FFF2-40B4-BE49-F238E27FC236}">
                <a16:creationId xmlns:a16="http://schemas.microsoft.com/office/drawing/2014/main" id="{54A5BD73-F1E6-4A61-9094-5B079F8679F2}"/>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29506669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7A356-6F8C-480A-A714-90AC367401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04CE66-C769-4392-9D37-0C8888B2CDCA}"/>
              </a:ext>
            </a:extLst>
          </p:cNvPr>
          <p:cNvSpPr>
            <a:spLocks noGrp="1"/>
          </p:cNvSpPr>
          <p:nvPr>
            <p:ph sz="half" idx="1"/>
          </p:nvPr>
        </p:nvSpPr>
        <p:spPr>
          <a:xfrm>
            <a:off x="609676" y="1825625"/>
            <a:ext cx="54736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36F996-2645-48F9-83AB-D75E4A585E7D}"/>
              </a:ext>
            </a:extLst>
          </p:cNvPr>
          <p:cNvSpPr>
            <a:spLocks noGrp="1"/>
          </p:cNvSpPr>
          <p:nvPr>
            <p:ph sz="half" idx="2"/>
          </p:nvPr>
        </p:nvSpPr>
        <p:spPr>
          <a:xfrm>
            <a:off x="6108701" y="1825625"/>
            <a:ext cx="547362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152800F-7DB9-4F38-A156-AF2AC47C4481}"/>
              </a:ext>
            </a:extLst>
          </p:cNvPr>
          <p:cNvSpPr>
            <a:spLocks noGrp="1"/>
          </p:cNvSpPr>
          <p:nvPr>
            <p:ph type="dt" sz="half" idx="10"/>
          </p:nvPr>
        </p:nvSpPr>
        <p:spPr/>
        <p:txBody>
          <a:bodyPr/>
          <a:lstStyle/>
          <a:p>
            <a:fld id="{7F78F382-D110-498D-96EA-FA348D1CF357}" type="datetime1">
              <a:rPr lang="en-US" smtClean="0"/>
              <a:t>9/7/23</a:t>
            </a:fld>
            <a:endParaRPr lang="en-US"/>
          </a:p>
        </p:txBody>
      </p:sp>
      <p:sp>
        <p:nvSpPr>
          <p:cNvPr id="6" name="Footer Placeholder 5">
            <a:extLst>
              <a:ext uri="{FF2B5EF4-FFF2-40B4-BE49-F238E27FC236}">
                <a16:creationId xmlns:a16="http://schemas.microsoft.com/office/drawing/2014/main" id="{8B6B71F5-3D72-460D-81E8-747A59432B67}"/>
              </a:ext>
            </a:extLst>
          </p:cNvPr>
          <p:cNvSpPr>
            <a:spLocks noGrp="1"/>
          </p:cNvSpPr>
          <p:nvPr>
            <p:ph type="ftr" sz="quarter" idx="11"/>
          </p:nvPr>
        </p:nvSpPr>
        <p:spPr/>
        <p:txBody>
          <a:bodyPr/>
          <a:lstStyle/>
          <a:p>
            <a:r>
              <a:rPr lang="en-IN"/>
              <a:t>PowerPlugs Templates for PowerPoint Preview</a:t>
            </a:r>
            <a:endParaRPr lang="en-US"/>
          </a:p>
        </p:txBody>
      </p:sp>
      <p:sp>
        <p:nvSpPr>
          <p:cNvPr id="7" name="Slide Number Placeholder 6">
            <a:extLst>
              <a:ext uri="{FF2B5EF4-FFF2-40B4-BE49-F238E27FC236}">
                <a16:creationId xmlns:a16="http://schemas.microsoft.com/office/drawing/2014/main" id="{F525438A-108C-4C6B-86A4-A441DDF1BF50}"/>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38095812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3D0C6-B890-4CC8-845D-3124EF06877C}"/>
              </a:ext>
            </a:extLst>
          </p:cNvPr>
          <p:cNvSpPr>
            <a:spLocks noGrp="1"/>
          </p:cNvSpPr>
          <p:nvPr>
            <p:ph type="title"/>
          </p:nvPr>
        </p:nvSpPr>
        <p:spPr>
          <a:xfrm>
            <a:off x="609676" y="308075"/>
            <a:ext cx="10972650" cy="1143000"/>
          </a:xfrm>
        </p:spPr>
        <p:txBody>
          <a:bodyPr/>
          <a:lstStyle>
            <a:lvl1pPr algn="ctr">
              <a:defRPr/>
            </a:lvl1pPr>
          </a:lstStyle>
          <a:p>
            <a:r>
              <a:rPr lang="en-US"/>
              <a:t>Click to edit Master title style</a:t>
            </a:r>
          </a:p>
        </p:txBody>
      </p:sp>
      <p:sp>
        <p:nvSpPr>
          <p:cNvPr id="3" name="Text Placeholder 2">
            <a:extLst>
              <a:ext uri="{FF2B5EF4-FFF2-40B4-BE49-F238E27FC236}">
                <a16:creationId xmlns:a16="http://schemas.microsoft.com/office/drawing/2014/main" id="{C074F85E-5E67-4BAC-9F99-0794F47917DB}"/>
              </a:ext>
            </a:extLst>
          </p:cNvPr>
          <p:cNvSpPr>
            <a:spLocks noGrp="1"/>
          </p:cNvSpPr>
          <p:nvPr>
            <p:ph type="body" idx="1"/>
          </p:nvPr>
        </p:nvSpPr>
        <p:spPr>
          <a:xfrm>
            <a:off x="609676" y="1622425"/>
            <a:ext cx="5473625" cy="635000"/>
          </a:xfrm>
        </p:spPr>
        <p:txBody>
          <a:bodyPr anchor="b">
            <a:normAutofit/>
          </a:bodyP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5E1950D-9FC6-45C6-B303-7E2DA51CF63E}"/>
              </a:ext>
            </a:extLst>
          </p:cNvPr>
          <p:cNvSpPr>
            <a:spLocks noGrp="1"/>
          </p:cNvSpPr>
          <p:nvPr>
            <p:ph sz="half" idx="2"/>
          </p:nvPr>
        </p:nvSpPr>
        <p:spPr>
          <a:xfrm>
            <a:off x="609676" y="2270125"/>
            <a:ext cx="5473625" cy="3906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499DF54-A3E5-4D1A-B02F-79CC327A6B9D}"/>
              </a:ext>
            </a:extLst>
          </p:cNvPr>
          <p:cNvSpPr>
            <a:spLocks noGrp="1"/>
          </p:cNvSpPr>
          <p:nvPr>
            <p:ph type="body" sz="quarter" idx="3"/>
          </p:nvPr>
        </p:nvSpPr>
        <p:spPr>
          <a:xfrm>
            <a:off x="6108701" y="1622425"/>
            <a:ext cx="5473625" cy="635000"/>
          </a:xfrm>
        </p:spPr>
        <p:txBody>
          <a:bodyPr anchor="b">
            <a:normAutofit/>
          </a:bodyPr>
          <a:lstStyle>
            <a:lvl1pPr marL="0" indent="0" algn="ctr">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F09FD7-61A0-498E-A849-8FE26DC425B8}"/>
              </a:ext>
            </a:extLst>
          </p:cNvPr>
          <p:cNvSpPr>
            <a:spLocks noGrp="1"/>
          </p:cNvSpPr>
          <p:nvPr>
            <p:ph sz="quarter" idx="4"/>
          </p:nvPr>
        </p:nvSpPr>
        <p:spPr>
          <a:xfrm>
            <a:off x="6108701" y="2270125"/>
            <a:ext cx="5473625" cy="39068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87A27EF-BF96-4C40-9DB3-748578737D38}"/>
              </a:ext>
            </a:extLst>
          </p:cNvPr>
          <p:cNvSpPr>
            <a:spLocks noGrp="1"/>
          </p:cNvSpPr>
          <p:nvPr>
            <p:ph type="dt" sz="half" idx="10"/>
          </p:nvPr>
        </p:nvSpPr>
        <p:spPr/>
        <p:txBody>
          <a:bodyPr/>
          <a:lstStyle/>
          <a:p>
            <a:fld id="{D597066B-436F-49B7-B142-8DF385F95EB4}" type="datetime1">
              <a:rPr lang="en-US" smtClean="0"/>
              <a:t>9/7/23</a:t>
            </a:fld>
            <a:endParaRPr lang="en-US"/>
          </a:p>
        </p:txBody>
      </p:sp>
      <p:sp>
        <p:nvSpPr>
          <p:cNvPr id="8" name="Footer Placeholder 7">
            <a:extLst>
              <a:ext uri="{FF2B5EF4-FFF2-40B4-BE49-F238E27FC236}">
                <a16:creationId xmlns:a16="http://schemas.microsoft.com/office/drawing/2014/main" id="{32C5B1C2-253A-4E54-B4F6-3964B5760AE7}"/>
              </a:ext>
            </a:extLst>
          </p:cNvPr>
          <p:cNvSpPr>
            <a:spLocks noGrp="1"/>
          </p:cNvSpPr>
          <p:nvPr>
            <p:ph type="ftr" sz="quarter" idx="11"/>
          </p:nvPr>
        </p:nvSpPr>
        <p:spPr/>
        <p:txBody>
          <a:bodyPr/>
          <a:lstStyle/>
          <a:p>
            <a:r>
              <a:rPr lang="en-IN"/>
              <a:t>PowerPlugs Templates for PowerPoint Preview</a:t>
            </a:r>
            <a:endParaRPr lang="en-US"/>
          </a:p>
        </p:txBody>
      </p:sp>
      <p:sp>
        <p:nvSpPr>
          <p:cNvPr id="9" name="Slide Number Placeholder 8">
            <a:extLst>
              <a:ext uri="{FF2B5EF4-FFF2-40B4-BE49-F238E27FC236}">
                <a16:creationId xmlns:a16="http://schemas.microsoft.com/office/drawing/2014/main" id="{88685552-8B28-42ED-98B8-C088EDE89C7E}"/>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1183506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5756D-E7A3-4F10-813F-3D1927E994D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EF3A0DD-49A9-4590-8AC8-4A0AEF0F9AAF}"/>
              </a:ext>
            </a:extLst>
          </p:cNvPr>
          <p:cNvSpPr>
            <a:spLocks noGrp="1"/>
          </p:cNvSpPr>
          <p:nvPr>
            <p:ph type="dt" sz="half" idx="10"/>
          </p:nvPr>
        </p:nvSpPr>
        <p:spPr/>
        <p:txBody>
          <a:bodyPr/>
          <a:lstStyle/>
          <a:p>
            <a:fld id="{50A40EEB-03D4-45A7-ABB9-3E1353E7E490}" type="datetime1">
              <a:rPr lang="en-US" smtClean="0"/>
              <a:t>9/7/23</a:t>
            </a:fld>
            <a:endParaRPr lang="en-US"/>
          </a:p>
        </p:txBody>
      </p:sp>
      <p:sp>
        <p:nvSpPr>
          <p:cNvPr id="4" name="Footer Placeholder 3">
            <a:extLst>
              <a:ext uri="{FF2B5EF4-FFF2-40B4-BE49-F238E27FC236}">
                <a16:creationId xmlns:a16="http://schemas.microsoft.com/office/drawing/2014/main" id="{6A9D0FD0-7125-4F74-9EB4-C0DDBFB6D6D0}"/>
              </a:ext>
            </a:extLst>
          </p:cNvPr>
          <p:cNvSpPr>
            <a:spLocks noGrp="1"/>
          </p:cNvSpPr>
          <p:nvPr>
            <p:ph type="ftr" sz="quarter" idx="11"/>
          </p:nvPr>
        </p:nvSpPr>
        <p:spPr/>
        <p:txBody>
          <a:bodyPr/>
          <a:lstStyle/>
          <a:p>
            <a:r>
              <a:rPr lang="en-IN"/>
              <a:t>PowerPlugs Templates for PowerPoint Preview</a:t>
            </a:r>
            <a:endParaRPr lang="en-US"/>
          </a:p>
        </p:txBody>
      </p:sp>
      <p:sp>
        <p:nvSpPr>
          <p:cNvPr id="5" name="Slide Number Placeholder 4">
            <a:extLst>
              <a:ext uri="{FF2B5EF4-FFF2-40B4-BE49-F238E27FC236}">
                <a16:creationId xmlns:a16="http://schemas.microsoft.com/office/drawing/2014/main" id="{6E06834E-D582-453B-BC55-A96570268484}"/>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11927917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bg>
      <p:bgPr>
        <a:solidFill>
          <a:srgbClr val="FFFFFF"/>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4E4A91E-9A3E-44AD-8322-CB3578AB29BF}"/>
              </a:ext>
            </a:extLst>
          </p:cNvPr>
          <p:cNvSpPr>
            <a:spLocks noGrp="1"/>
          </p:cNvSpPr>
          <p:nvPr>
            <p:ph type="dt" sz="half" idx="10"/>
          </p:nvPr>
        </p:nvSpPr>
        <p:spPr/>
        <p:txBody>
          <a:bodyPr/>
          <a:lstStyle/>
          <a:p>
            <a:fld id="{1CE8B5AD-43A3-41DB-9BA4-0DDF81B7F8E9}" type="datetime1">
              <a:rPr lang="en-US" smtClean="0"/>
              <a:t>9/7/23</a:t>
            </a:fld>
            <a:endParaRPr lang="en-US"/>
          </a:p>
        </p:txBody>
      </p:sp>
      <p:sp>
        <p:nvSpPr>
          <p:cNvPr id="3" name="Footer Placeholder 2">
            <a:extLst>
              <a:ext uri="{FF2B5EF4-FFF2-40B4-BE49-F238E27FC236}">
                <a16:creationId xmlns:a16="http://schemas.microsoft.com/office/drawing/2014/main" id="{6258BABB-901B-4853-A951-24232876609C}"/>
              </a:ext>
            </a:extLst>
          </p:cNvPr>
          <p:cNvSpPr>
            <a:spLocks noGrp="1"/>
          </p:cNvSpPr>
          <p:nvPr>
            <p:ph type="ftr" sz="quarter" idx="11"/>
          </p:nvPr>
        </p:nvSpPr>
        <p:spPr/>
        <p:txBody>
          <a:bodyPr/>
          <a:lstStyle/>
          <a:p>
            <a:r>
              <a:rPr lang="en-IN"/>
              <a:t>PowerPlugs Templates for PowerPoint Preview</a:t>
            </a:r>
            <a:endParaRPr lang="en-US"/>
          </a:p>
        </p:txBody>
      </p:sp>
      <p:sp>
        <p:nvSpPr>
          <p:cNvPr id="4" name="Slide Number Placeholder 3">
            <a:extLst>
              <a:ext uri="{FF2B5EF4-FFF2-40B4-BE49-F238E27FC236}">
                <a16:creationId xmlns:a16="http://schemas.microsoft.com/office/drawing/2014/main" id="{AFD91467-89AA-47CC-9921-435743B6DB32}"/>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3729790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BCBE3-7499-4604-BB77-94DCF77A62D4}"/>
              </a:ext>
            </a:extLst>
          </p:cNvPr>
          <p:cNvSpPr>
            <a:spLocks noGrp="1"/>
          </p:cNvSpPr>
          <p:nvPr>
            <p:ph type="title"/>
          </p:nvPr>
        </p:nvSpPr>
        <p:spPr>
          <a:xfrm>
            <a:off x="609675" y="308075"/>
            <a:ext cx="10972650" cy="1143000"/>
          </a:xfrm>
        </p:spPr>
        <p:txBody>
          <a:bodyPr anchor="ctr">
            <a:noAutofit/>
          </a:bodyPr>
          <a:lstStyle>
            <a:lvl1pPr algn="ctr">
              <a:defRPr sz="4400"/>
            </a:lvl1pPr>
          </a:lstStyle>
          <a:p>
            <a:r>
              <a:rPr lang="en-US"/>
              <a:t>Click to edit Master title style</a:t>
            </a:r>
          </a:p>
        </p:txBody>
      </p:sp>
      <p:sp>
        <p:nvSpPr>
          <p:cNvPr id="3" name="Content Placeholder 2">
            <a:extLst>
              <a:ext uri="{FF2B5EF4-FFF2-40B4-BE49-F238E27FC236}">
                <a16:creationId xmlns:a16="http://schemas.microsoft.com/office/drawing/2014/main" id="{1CD83CAB-10F0-4B5A-917C-6D2F8415516F}"/>
              </a:ext>
            </a:extLst>
          </p:cNvPr>
          <p:cNvSpPr>
            <a:spLocks noGrp="1"/>
          </p:cNvSpPr>
          <p:nvPr>
            <p:ph idx="1"/>
          </p:nvPr>
        </p:nvSpPr>
        <p:spPr>
          <a:xfrm>
            <a:off x="4567313" y="1851025"/>
            <a:ext cx="6172200" cy="435133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6CE4C22-0A97-4D5A-B697-9E9DDE3CD2F7}"/>
              </a:ext>
            </a:extLst>
          </p:cNvPr>
          <p:cNvSpPr>
            <a:spLocks noGrp="1"/>
          </p:cNvSpPr>
          <p:nvPr>
            <p:ph type="body" sz="half" idx="2"/>
          </p:nvPr>
        </p:nvSpPr>
        <p:spPr>
          <a:xfrm>
            <a:off x="609676" y="1851025"/>
            <a:ext cx="3932237" cy="4351338"/>
          </a:xfrm>
        </p:spPr>
        <p:txBody>
          <a:bodyPr tIns="86400">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1E9B5C8-BC4A-4122-B8D1-324E2D187F75}"/>
              </a:ext>
            </a:extLst>
          </p:cNvPr>
          <p:cNvSpPr>
            <a:spLocks noGrp="1"/>
          </p:cNvSpPr>
          <p:nvPr>
            <p:ph type="dt" sz="half" idx="10"/>
          </p:nvPr>
        </p:nvSpPr>
        <p:spPr/>
        <p:txBody>
          <a:bodyPr/>
          <a:lstStyle/>
          <a:p>
            <a:fld id="{91F7CD6F-CE84-4EFA-95BF-2F6D797C28B6}" type="datetime1">
              <a:rPr lang="en-US" smtClean="0"/>
              <a:t>9/7/23</a:t>
            </a:fld>
            <a:endParaRPr lang="en-US"/>
          </a:p>
        </p:txBody>
      </p:sp>
      <p:sp>
        <p:nvSpPr>
          <p:cNvPr id="6" name="Footer Placeholder 5">
            <a:extLst>
              <a:ext uri="{FF2B5EF4-FFF2-40B4-BE49-F238E27FC236}">
                <a16:creationId xmlns:a16="http://schemas.microsoft.com/office/drawing/2014/main" id="{C12D4018-2C8E-4E13-815A-04988366F532}"/>
              </a:ext>
            </a:extLst>
          </p:cNvPr>
          <p:cNvSpPr>
            <a:spLocks noGrp="1"/>
          </p:cNvSpPr>
          <p:nvPr>
            <p:ph type="ftr" sz="quarter" idx="11"/>
          </p:nvPr>
        </p:nvSpPr>
        <p:spPr/>
        <p:txBody>
          <a:bodyPr/>
          <a:lstStyle/>
          <a:p>
            <a:r>
              <a:rPr lang="en-IN"/>
              <a:t>PowerPlugs Templates for PowerPoint Preview</a:t>
            </a:r>
            <a:endParaRPr lang="en-US"/>
          </a:p>
        </p:txBody>
      </p:sp>
      <p:sp>
        <p:nvSpPr>
          <p:cNvPr id="7" name="Slide Number Placeholder 6">
            <a:extLst>
              <a:ext uri="{FF2B5EF4-FFF2-40B4-BE49-F238E27FC236}">
                <a16:creationId xmlns:a16="http://schemas.microsoft.com/office/drawing/2014/main" id="{48AFD6A3-5ADC-4047-9EB4-8CF5AF4BDA91}"/>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17345932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F4D4E-0112-4388-9E28-74BBDBB5F919}"/>
              </a:ext>
            </a:extLst>
          </p:cNvPr>
          <p:cNvSpPr>
            <a:spLocks noGrp="1"/>
          </p:cNvSpPr>
          <p:nvPr>
            <p:ph type="title"/>
          </p:nvPr>
        </p:nvSpPr>
        <p:spPr>
          <a:xfrm>
            <a:off x="609675" y="308075"/>
            <a:ext cx="10972650" cy="1143000"/>
          </a:xfrm>
        </p:spPr>
        <p:txBody>
          <a:bodyPr anchor="ctr">
            <a:noAutofit/>
          </a:bodyPr>
          <a:lstStyle>
            <a:lvl1pPr algn="ctr">
              <a:defRPr sz="4400"/>
            </a:lvl1pPr>
          </a:lstStyle>
          <a:p>
            <a:r>
              <a:rPr lang="en-US"/>
              <a:t>Click to edit Master title style</a:t>
            </a:r>
          </a:p>
        </p:txBody>
      </p:sp>
      <p:sp>
        <p:nvSpPr>
          <p:cNvPr id="3" name="Picture Placeholder 2">
            <a:extLst>
              <a:ext uri="{FF2B5EF4-FFF2-40B4-BE49-F238E27FC236}">
                <a16:creationId xmlns:a16="http://schemas.microsoft.com/office/drawing/2014/main" id="{D0090C37-339F-49EE-9872-381D65F67B2E}"/>
              </a:ext>
            </a:extLst>
          </p:cNvPr>
          <p:cNvSpPr>
            <a:spLocks noGrp="1"/>
          </p:cNvSpPr>
          <p:nvPr>
            <p:ph type="pic" idx="1"/>
          </p:nvPr>
        </p:nvSpPr>
        <p:spPr>
          <a:xfrm>
            <a:off x="2600678" y="1825625"/>
            <a:ext cx="6990645" cy="3932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91B574E-7496-4B63-8D17-D81C7E064087}"/>
              </a:ext>
            </a:extLst>
          </p:cNvPr>
          <p:cNvSpPr>
            <a:spLocks noGrp="1"/>
          </p:cNvSpPr>
          <p:nvPr>
            <p:ph type="body" sz="half" idx="2"/>
          </p:nvPr>
        </p:nvSpPr>
        <p:spPr>
          <a:xfrm>
            <a:off x="1968501" y="5783263"/>
            <a:ext cx="8255000" cy="424732"/>
          </a:xfrm>
        </p:spPr>
        <p:txBody>
          <a:bodyPr>
            <a:spAutoFit/>
          </a:bodyPr>
          <a:lstStyle>
            <a:lvl1pPr marL="0" indent="0" algn="ctr">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489EFE-5D3D-45B1-91D2-32B90AD7ADE7}"/>
              </a:ext>
            </a:extLst>
          </p:cNvPr>
          <p:cNvSpPr>
            <a:spLocks noGrp="1"/>
          </p:cNvSpPr>
          <p:nvPr>
            <p:ph type="dt" sz="half" idx="10"/>
          </p:nvPr>
        </p:nvSpPr>
        <p:spPr/>
        <p:txBody>
          <a:bodyPr/>
          <a:lstStyle/>
          <a:p>
            <a:fld id="{BA7BC010-C02F-4C33-A898-4DA5930FB993}" type="datetime1">
              <a:rPr lang="en-US" smtClean="0"/>
              <a:t>9/7/23</a:t>
            </a:fld>
            <a:endParaRPr lang="en-US"/>
          </a:p>
        </p:txBody>
      </p:sp>
      <p:sp>
        <p:nvSpPr>
          <p:cNvPr id="6" name="Footer Placeholder 5">
            <a:extLst>
              <a:ext uri="{FF2B5EF4-FFF2-40B4-BE49-F238E27FC236}">
                <a16:creationId xmlns:a16="http://schemas.microsoft.com/office/drawing/2014/main" id="{C6E75EBD-6E2C-4733-87AD-3A1B3B1C26FB}"/>
              </a:ext>
            </a:extLst>
          </p:cNvPr>
          <p:cNvSpPr>
            <a:spLocks noGrp="1"/>
          </p:cNvSpPr>
          <p:nvPr>
            <p:ph type="ftr" sz="quarter" idx="11"/>
          </p:nvPr>
        </p:nvSpPr>
        <p:spPr/>
        <p:txBody>
          <a:bodyPr/>
          <a:lstStyle/>
          <a:p>
            <a:r>
              <a:rPr lang="en-IN"/>
              <a:t>PowerPlugs Templates for PowerPoint Preview</a:t>
            </a:r>
            <a:endParaRPr lang="en-US"/>
          </a:p>
        </p:txBody>
      </p:sp>
      <p:sp>
        <p:nvSpPr>
          <p:cNvPr id="7" name="Slide Number Placeholder 6">
            <a:extLst>
              <a:ext uri="{FF2B5EF4-FFF2-40B4-BE49-F238E27FC236}">
                <a16:creationId xmlns:a16="http://schemas.microsoft.com/office/drawing/2014/main" id="{1AA665FE-E926-431C-B6D7-8F65994111B2}"/>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38354021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23344-9AB0-4610-B81D-30CA546973C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F6BF0F-6098-4BD5-B472-7ED76233DD9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805B0D-6FF3-49AB-B363-5E22C8BF5C33}"/>
              </a:ext>
            </a:extLst>
          </p:cNvPr>
          <p:cNvSpPr>
            <a:spLocks noGrp="1"/>
          </p:cNvSpPr>
          <p:nvPr>
            <p:ph type="dt" sz="half" idx="10"/>
          </p:nvPr>
        </p:nvSpPr>
        <p:spPr/>
        <p:txBody>
          <a:bodyPr/>
          <a:lstStyle/>
          <a:p>
            <a:fld id="{81F05B63-A619-45A2-A6DB-7A87D0B0111D}" type="datetime1">
              <a:rPr lang="en-US" smtClean="0"/>
              <a:t>9/7/23</a:t>
            </a:fld>
            <a:endParaRPr lang="en-US"/>
          </a:p>
        </p:txBody>
      </p:sp>
      <p:sp>
        <p:nvSpPr>
          <p:cNvPr id="5" name="Footer Placeholder 4">
            <a:extLst>
              <a:ext uri="{FF2B5EF4-FFF2-40B4-BE49-F238E27FC236}">
                <a16:creationId xmlns:a16="http://schemas.microsoft.com/office/drawing/2014/main" id="{176CBF87-0CE2-4CB0-BA36-2E6B56B84709}"/>
              </a:ext>
            </a:extLst>
          </p:cNvPr>
          <p:cNvSpPr>
            <a:spLocks noGrp="1"/>
          </p:cNvSpPr>
          <p:nvPr>
            <p:ph type="ftr" sz="quarter" idx="11"/>
          </p:nvPr>
        </p:nvSpPr>
        <p:spPr/>
        <p:txBody>
          <a:bodyPr/>
          <a:lstStyle/>
          <a:p>
            <a:r>
              <a:rPr lang="en-IN"/>
              <a:t>PowerPlugs Templates for PowerPoint Preview</a:t>
            </a:r>
            <a:endParaRPr lang="en-US"/>
          </a:p>
        </p:txBody>
      </p:sp>
      <p:sp>
        <p:nvSpPr>
          <p:cNvPr id="6" name="Slide Number Placeholder 5">
            <a:extLst>
              <a:ext uri="{FF2B5EF4-FFF2-40B4-BE49-F238E27FC236}">
                <a16:creationId xmlns:a16="http://schemas.microsoft.com/office/drawing/2014/main" id="{9F05526C-E9AE-4F6A-8DC1-C048D090A5B7}"/>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2564546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25E2C9-501A-4B4D-92FB-1FDAB9FF298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38683D-983A-443D-8768-C42A6CDEBDE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76AB092-9ED9-4D2C-A219-76771BC0FACF}"/>
              </a:ext>
            </a:extLst>
          </p:cNvPr>
          <p:cNvSpPr>
            <a:spLocks noGrp="1"/>
          </p:cNvSpPr>
          <p:nvPr>
            <p:ph type="dt" sz="half" idx="10"/>
          </p:nvPr>
        </p:nvSpPr>
        <p:spPr/>
        <p:txBody>
          <a:bodyPr/>
          <a:lstStyle/>
          <a:p>
            <a:fld id="{665959DC-C118-4CF9-AA9C-DBCBA3DE5637}" type="datetime1">
              <a:rPr lang="en-US" smtClean="0"/>
              <a:t>9/7/23</a:t>
            </a:fld>
            <a:endParaRPr lang="en-US"/>
          </a:p>
        </p:txBody>
      </p:sp>
      <p:sp>
        <p:nvSpPr>
          <p:cNvPr id="5" name="Footer Placeholder 4">
            <a:extLst>
              <a:ext uri="{FF2B5EF4-FFF2-40B4-BE49-F238E27FC236}">
                <a16:creationId xmlns:a16="http://schemas.microsoft.com/office/drawing/2014/main" id="{F00A88D6-9D15-43C3-BAFF-DCC3877775BF}"/>
              </a:ext>
            </a:extLst>
          </p:cNvPr>
          <p:cNvSpPr>
            <a:spLocks noGrp="1"/>
          </p:cNvSpPr>
          <p:nvPr>
            <p:ph type="ftr" sz="quarter" idx="11"/>
          </p:nvPr>
        </p:nvSpPr>
        <p:spPr/>
        <p:txBody>
          <a:bodyPr/>
          <a:lstStyle/>
          <a:p>
            <a:r>
              <a:rPr lang="en-IN"/>
              <a:t>PowerPlugs Templates for PowerPoint Preview</a:t>
            </a:r>
            <a:endParaRPr lang="en-US"/>
          </a:p>
        </p:txBody>
      </p:sp>
      <p:sp>
        <p:nvSpPr>
          <p:cNvPr id="6" name="Slide Number Placeholder 5">
            <a:extLst>
              <a:ext uri="{FF2B5EF4-FFF2-40B4-BE49-F238E27FC236}">
                <a16:creationId xmlns:a16="http://schemas.microsoft.com/office/drawing/2014/main" id="{E21333F9-8F57-4551-BF8F-9707D7ED9142}"/>
              </a:ext>
            </a:extLst>
          </p:cNvPr>
          <p:cNvSpPr>
            <a:spLocks noGrp="1"/>
          </p:cNvSpPr>
          <p:nvPr>
            <p:ph type="sldNum" sz="quarter" idx="12"/>
          </p:nvPr>
        </p:nvSpPr>
        <p:spPr/>
        <p:txBody>
          <a:bodyPr/>
          <a:lstStyle/>
          <a:p>
            <a:fld id="{5DD17A0F-4821-4802-8EF4-96BC11F9F858}" type="slidenum">
              <a:rPr lang="en-US" smtClean="0"/>
              <a:t>‹#›</a:t>
            </a:fld>
            <a:endParaRPr lang="en-US"/>
          </a:p>
        </p:txBody>
      </p:sp>
    </p:spTree>
    <p:extLst>
      <p:ext uri="{BB962C8B-B14F-4D97-AF65-F5344CB8AC3E}">
        <p14:creationId xmlns:p14="http://schemas.microsoft.com/office/powerpoint/2010/main" val="210739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13"/>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6831AC-D821-4D45-86AE-9DF70C7459F9}"/>
              </a:ext>
            </a:extLst>
          </p:cNvPr>
          <p:cNvSpPr>
            <a:spLocks noGrp="1"/>
          </p:cNvSpPr>
          <p:nvPr>
            <p:ph type="title"/>
          </p:nvPr>
        </p:nvSpPr>
        <p:spPr>
          <a:xfrm>
            <a:off x="609676" y="308075"/>
            <a:ext cx="10972650" cy="1143000"/>
          </a:xfrm>
          <a:prstGeom prst="rect">
            <a:avLst/>
          </a:prstGeom>
        </p:spPr>
        <p:txBody>
          <a:bodyPr vert="horz" wrap="square"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79F8B2-EC91-421F-9512-17A08B2B9178}"/>
              </a:ext>
            </a:extLst>
          </p:cNvPr>
          <p:cNvSpPr>
            <a:spLocks noGrp="1"/>
          </p:cNvSpPr>
          <p:nvPr>
            <p:ph type="body" idx="1"/>
          </p:nvPr>
        </p:nvSpPr>
        <p:spPr>
          <a:xfrm>
            <a:off x="609676" y="1825625"/>
            <a:ext cx="10972650" cy="4351338"/>
          </a:xfrm>
          <a:prstGeom prst="rect">
            <a:avLst/>
          </a:prstGeom>
        </p:spPr>
        <p:txBody>
          <a:bodyPr vert="horz" wrap="square"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7A93589-AF80-4982-BC15-2AD0A18D71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rgbClr val="FFFFFF"/>
                </a:solidFill>
              </a:defRPr>
            </a:lvl1pPr>
          </a:lstStyle>
          <a:p>
            <a:fld id="{286D250C-A07E-43DC-9EB3-0F0A10072B78}" type="datetime1">
              <a:rPr lang="en-US" smtClean="0"/>
              <a:pPr/>
              <a:t>9/7/23</a:t>
            </a:fld>
            <a:endParaRPr lang="en-US"/>
          </a:p>
        </p:txBody>
      </p:sp>
      <p:sp>
        <p:nvSpPr>
          <p:cNvPr id="5" name="Footer Placeholder 4">
            <a:extLst>
              <a:ext uri="{FF2B5EF4-FFF2-40B4-BE49-F238E27FC236}">
                <a16:creationId xmlns:a16="http://schemas.microsoft.com/office/drawing/2014/main" id="{97CDA16D-7C57-4B41-BBF9-07B74CD68E8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rgbClr val="FFFFFF"/>
                </a:solidFill>
              </a:defRPr>
            </a:lvl1pPr>
          </a:lstStyle>
          <a:p>
            <a:r>
              <a:rPr lang="en-IN"/>
              <a:t>PowerPlugs Templates for PowerPoint Preview</a:t>
            </a:r>
            <a:endParaRPr lang="en-US"/>
          </a:p>
        </p:txBody>
      </p:sp>
      <p:sp>
        <p:nvSpPr>
          <p:cNvPr id="6" name="Slide Number Placeholder 5">
            <a:extLst>
              <a:ext uri="{FF2B5EF4-FFF2-40B4-BE49-F238E27FC236}">
                <a16:creationId xmlns:a16="http://schemas.microsoft.com/office/drawing/2014/main" id="{1F94B4F6-58AD-4E4A-8C29-997EBD568B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rgbClr val="FFFFFF"/>
                </a:solidFill>
              </a:defRPr>
            </a:lvl1pPr>
          </a:lstStyle>
          <a:p>
            <a:fld id="{5DD17A0F-4821-4802-8EF4-96BC11F9F858}" type="slidenum">
              <a:rPr lang="en-US" smtClean="0"/>
              <a:pPr/>
              <a:t>‹#›</a:t>
            </a:fld>
            <a:endParaRPr lang="en-US"/>
          </a:p>
        </p:txBody>
      </p:sp>
    </p:spTree>
    <p:extLst>
      <p:ext uri="{BB962C8B-B14F-4D97-AF65-F5344CB8AC3E}">
        <p14:creationId xmlns:p14="http://schemas.microsoft.com/office/powerpoint/2010/main" val="3325135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ctr" defTabSz="914400" rtl="0" eaLnBrk="1" latinLnBrk="0" hangingPunct="1">
        <a:lnSpc>
          <a:spcPct val="90000"/>
        </a:lnSpc>
        <a:spcBef>
          <a:spcPct val="0"/>
        </a:spcBef>
        <a:buNone/>
        <a:defRPr sz="4400" kern="1200">
          <a:solidFill>
            <a:srgbClr val="66CCFF"/>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FFFFFF"/>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FFFFF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FFFFFF"/>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FFFFF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hyperlink" Target="http://www.digitalfootprints.ng/" TargetMode="External"/><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hyperlink" Target="https://eu.boell.org/en/2021/07/09/gendered-disinformation-6-reasons-why-liberal-democracies-need-respond-threat"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thebluediamondgallery.com/tablet/c/cybersecurity.html" TargetMode="External"/><Relationship Id="rId2" Type="http://schemas.openxmlformats.org/officeDocument/2006/relationships/image" Target="../media/image6.jp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hyperlink" Target="https://www.rawpixel.com/image/391836/man-with-newspaper" TargetMode="External"/><Relationship Id="rId2" Type="http://schemas.openxmlformats.org/officeDocument/2006/relationships/image" Target="../media/image8.jp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hyperlink" Target="https://enaccion.ecoarglobal.org/en/2020/12/08/the-state-against-disinformation/" TargetMode="External"/><Relationship Id="rId2" Type="http://schemas.openxmlformats.org/officeDocument/2006/relationships/image" Target="../media/image11.jpg"/><Relationship Id="rId1" Type="http://schemas.openxmlformats.org/officeDocument/2006/relationships/slideLayout" Target="../slideLayouts/slideLayout5.xml"/><Relationship Id="rId4" Type="http://schemas.openxmlformats.org/officeDocument/2006/relationships/hyperlink" Target="https://creativecommons.org/licenses/by-nc-sa/3.0/" TargetMode="External"/></Relationships>
</file>

<file path=ppt/slides/_rels/slide1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5.xml"/><Relationship Id="rId4" Type="http://schemas.openxmlformats.org/officeDocument/2006/relationships/image" Target="../media/image4.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B712E947-0734-45F9-9C4F-41114EC3A3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4C6B5652-C661-4C58-B937-F0F490F7FC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0B936867-6407-43FB-9DE6-1B0879D0CB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ACD0B258-678B-4A8C-894F-848AF24A19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1" name="Freeform: Shape 80">
            <a:extLst>
              <a:ext uri="{FF2B5EF4-FFF2-40B4-BE49-F238E27FC236}">
                <a16:creationId xmlns:a16="http://schemas.microsoft.com/office/drawing/2014/main" id="{C8D58395-74AF-401A-AF2F-76B6FCF71D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83" name="Rectangle 82">
            <a:extLst>
              <a:ext uri="{FF2B5EF4-FFF2-40B4-BE49-F238E27FC236}">
                <a16:creationId xmlns:a16="http://schemas.microsoft.com/office/drawing/2014/main" id="{2F003F3F-F118-41D2-AA3F-74DB0D197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5" y="1410079"/>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E22992E0-016F-4029-8E78-6B2105B9AD7A}"/>
              </a:ext>
            </a:extLst>
          </p:cNvPr>
          <p:cNvSpPr txBox="1"/>
          <p:nvPr/>
        </p:nvSpPr>
        <p:spPr>
          <a:xfrm>
            <a:off x="4133256" y="751734"/>
            <a:ext cx="8058744" cy="1735551"/>
          </a:xfrm>
          <a:prstGeom prst="rect">
            <a:avLst/>
          </a:prstGeom>
        </p:spPr>
        <p:txBody>
          <a:bodyPr vert="horz" lIns="91440" tIns="45720" rIns="91440" bIns="45720" rtlCol="0" anchor="ctr">
            <a:noAutofit/>
          </a:bodyPr>
          <a:lstStyle/>
          <a:p>
            <a:pPr>
              <a:lnSpc>
                <a:spcPct val="90000"/>
              </a:lnSpc>
            </a:pPr>
            <a:r>
              <a:rPr lang="en-US" sz="4000" b="1" dirty="0">
                <a:solidFill>
                  <a:schemeClr val="accent1">
                    <a:lumMod val="75000"/>
                  </a:schemeClr>
                </a:solidFill>
              </a:rPr>
              <a:t>THE EMERGING CYBERSECURITY THREAT OF MIS-, DIS- AND MALINFORMATION (MDM)</a:t>
            </a:r>
            <a:endParaRPr lang="en-US" sz="4000" b="1" dirty="0">
              <a:solidFill>
                <a:schemeClr val="accent1">
                  <a:lumMod val="75000"/>
                </a:schemeClr>
              </a:solidFill>
              <a:effectLst/>
            </a:endParaRPr>
          </a:p>
        </p:txBody>
      </p:sp>
      <p:sp>
        <p:nvSpPr>
          <p:cNvPr id="4" name="TextBox 3">
            <a:extLst>
              <a:ext uri="{FF2B5EF4-FFF2-40B4-BE49-F238E27FC236}">
                <a16:creationId xmlns:a16="http://schemas.microsoft.com/office/drawing/2014/main" id="{49F8D811-8085-324E-99E5-5C709792CE56}"/>
              </a:ext>
            </a:extLst>
          </p:cNvPr>
          <p:cNvSpPr txBox="1"/>
          <p:nvPr/>
        </p:nvSpPr>
        <p:spPr>
          <a:xfrm>
            <a:off x="4329487" y="4010916"/>
            <a:ext cx="5457979" cy="2631490"/>
          </a:xfrm>
          <a:prstGeom prst="rect">
            <a:avLst/>
          </a:prstGeom>
          <a:noFill/>
        </p:spPr>
        <p:txBody>
          <a:bodyPr wrap="square" rtlCol="0">
            <a:spAutoFit/>
          </a:bodyPr>
          <a:lstStyle/>
          <a:p>
            <a:r>
              <a:rPr lang="en-NG" sz="2000" b="1" dirty="0"/>
              <a:t>Presented by:</a:t>
            </a:r>
          </a:p>
          <a:p>
            <a:endParaRPr lang="en-NG" sz="2000" dirty="0"/>
          </a:p>
          <a:p>
            <a:r>
              <a:rPr lang="en-NG" sz="2500" b="1" dirty="0"/>
              <a:t>Dr. R. Tombari Sibe, FNSE,</a:t>
            </a:r>
            <a:r>
              <a:rPr lang="en-US" sz="2500" b="1" dirty="0"/>
              <a:t> </a:t>
            </a:r>
            <a:r>
              <a:rPr lang="en-NG" sz="2500" b="1" dirty="0"/>
              <a:t>CCISO, CCME</a:t>
            </a:r>
          </a:p>
          <a:p>
            <a:r>
              <a:rPr lang="en-NG" sz="2000" dirty="0"/>
              <a:t>MD/CEO</a:t>
            </a:r>
          </a:p>
          <a:p>
            <a:r>
              <a:rPr lang="en-NG" sz="2000" dirty="0"/>
              <a:t>Digital Footprints Nig. Ltd</a:t>
            </a:r>
          </a:p>
          <a:p>
            <a:r>
              <a:rPr lang="en-NG" sz="2000" dirty="0"/>
              <a:t>Abuja</a:t>
            </a:r>
            <a:r>
              <a:rPr lang="en-US" sz="2000" dirty="0"/>
              <a:t>, Nigeria</a:t>
            </a:r>
            <a:endParaRPr lang="en-NG" sz="2000" dirty="0"/>
          </a:p>
          <a:p>
            <a:r>
              <a:rPr lang="en-NG" sz="2000" dirty="0">
                <a:hlinkClick r:id="rId2"/>
              </a:rPr>
              <a:t>info@digitalfootprints.ng</a:t>
            </a:r>
            <a:r>
              <a:rPr lang="en-NG" sz="2000" dirty="0"/>
              <a:t> </a:t>
            </a:r>
          </a:p>
          <a:p>
            <a:r>
              <a:rPr lang="en-NG" sz="2000" dirty="0"/>
              <a:t>(+234)9122800800</a:t>
            </a:r>
          </a:p>
        </p:txBody>
      </p:sp>
      <p:pic>
        <p:nvPicPr>
          <p:cNvPr id="10" name="Picture 9" descr="A person standing at a podium&#10;&#10;Description automatically generated">
            <a:extLst>
              <a:ext uri="{FF2B5EF4-FFF2-40B4-BE49-F238E27FC236}">
                <a16:creationId xmlns:a16="http://schemas.microsoft.com/office/drawing/2014/main" id="{BD3FC7D6-152D-1EBC-C4FC-2411C99566B1}"/>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21" y="4699350"/>
            <a:ext cx="4031789" cy="2114449"/>
          </a:xfrm>
          <a:prstGeom prst="rect">
            <a:avLst/>
          </a:prstGeom>
        </p:spPr>
      </p:pic>
      <p:pic>
        <p:nvPicPr>
          <p:cNvPr id="12" name="Picture 11" descr="A blue and white sign&#10;&#10;Description automatically generated with low confidence">
            <a:extLst>
              <a:ext uri="{FF2B5EF4-FFF2-40B4-BE49-F238E27FC236}">
                <a16:creationId xmlns:a16="http://schemas.microsoft.com/office/drawing/2014/main" id="{5CDBF6A7-2D17-3839-FB80-8C91E8B144B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09582" y="5781433"/>
            <a:ext cx="2378995" cy="814806"/>
          </a:xfrm>
          <a:prstGeom prst="rect">
            <a:avLst/>
          </a:prstGeom>
        </p:spPr>
      </p:pic>
    </p:spTree>
    <p:extLst>
      <p:ext uri="{BB962C8B-B14F-4D97-AF65-F5344CB8AC3E}">
        <p14:creationId xmlns:p14="http://schemas.microsoft.com/office/powerpoint/2010/main" val="3328889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1389209" y="-187689"/>
            <a:ext cx="7164493" cy="1325563"/>
          </a:xfrm>
        </p:spPr>
        <p:txBody>
          <a:bodyPr>
            <a:normAutofit/>
          </a:bodyPr>
          <a:lstStyle/>
          <a:p>
            <a:r>
              <a:rPr lang="en-US" b="1" dirty="0"/>
              <a:t>About Dr. </a:t>
            </a:r>
            <a:r>
              <a:rPr lang="en-US" b="1" dirty="0" err="1"/>
              <a:t>Sibe</a:t>
            </a:r>
            <a:endParaRPr lang="en-US" b="1" dirty="0"/>
          </a:p>
        </p:txBody>
      </p:sp>
      <p:pic>
        <p:nvPicPr>
          <p:cNvPr id="4" name="Picture 3" descr="A picture containing person, person, suit, wearing&#10;&#10;Description automatically generated">
            <a:extLst>
              <a:ext uri="{FF2B5EF4-FFF2-40B4-BE49-F238E27FC236}">
                <a16:creationId xmlns:a16="http://schemas.microsoft.com/office/drawing/2014/main" id="{74054EBC-893F-0E4A-C066-C7F259ED01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0060" y="1032985"/>
            <a:ext cx="3425957" cy="4791548"/>
          </a:xfrm>
          <a:prstGeom prst="rect">
            <a:avLst/>
          </a:prstGeom>
          <a:ln w="15875">
            <a:solidFill>
              <a:schemeClr val="bg1"/>
            </a:solidFill>
          </a:ln>
        </p:spPr>
      </p:pic>
      <p:sp>
        <p:nvSpPr>
          <p:cNvPr id="6" name="Content Placeholder 5"/>
          <p:cNvSpPr>
            <a:spLocks noGrp="1"/>
          </p:cNvSpPr>
          <p:nvPr>
            <p:ph idx="1"/>
          </p:nvPr>
        </p:nvSpPr>
        <p:spPr>
          <a:xfrm>
            <a:off x="4484359" y="245683"/>
            <a:ext cx="7603251" cy="5474495"/>
          </a:xfrm>
        </p:spPr>
        <p:txBody>
          <a:bodyPr>
            <a:noAutofit/>
          </a:bodyPr>
          <a:lstStyle/>
          <a:p>
            <a:pPr marL="0" indent="0">
              <a:spcBef>
                <a:spcPts val="0"/>
              </a:spcBef>
              <a:spcAft>
                <a:spcPts val="600"/>
              </a:spcAft>
              <a:buNone/>
            </a:pPr>
            <a:r>
              <a:rPr lang="en-GB" sz="1800" dirty="0" err="1">
                <a:latin typeface="Calibri" panose="020F0502020204030204" pitchFamily="34" charset="0"/>
                <a:cs typeface="Calibri" panose="020F0502020204030204" pitchFamily="34" charset="0"/>
              </a:rPr>
              <a:t>Dr.</a:t>
            </a:r>
            <a:r>
              <a:rPr lang="en-GB" sz="1800" dirty="0">
                <a:latin typeface="Calibri" panose="020F0502020204030204" pitchFamily="34" charset="0"/>
                <a:cs typeface="Calibri" panose="020F0502020204030204" pitchFamily="34" charset="0"/>
              </a:rPr>
              <a:t> Robinson </a:t>
            </a:r>
            <a:r>
              <a:rPr lang="en-GB" sz="1800" dirty="0" err="1">
                <a:latin typeface="Calibri" panose="020F0502020204030204" pitchFamily="34" charset="0"/>
                <a:cs typeface="Calibri" panose="020F0502020204030204" pitchFamily="34" charset="0"/>
              </a:rPr>
              <a:t>Tombari</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Sibe</a:t>
            </a:r>
            <a:r>
              <a:rPr lang="en-GB" sz="1800" dirty="0">
                <a:latin typeface="Calibri" panose="020F0502020204030204" pitchFamily="34" charset="0"/>
                <a:cs typeface="Calibri" panose="020F0502020204030204" pitchFamily="34" charset="0"/>
              </a:rPr>
              <a:t> is a Cybersecurity and Digital Forensic Expert. He is the Co-Founder and CEO/Lead Forensic Examiner of Digital Footprints Nig. Ltd. He is a member of the Forbes Technology Council. He is also a Fellow of University of South Wales. He is also a </a:t>
            </a:r>
            <a:r>
              <a:rPr lang="en-GB" sz="1800" dirty="0" err="1">
                <a:latin typeface="Calibri" panose="020F0502020204030204" pitchFamily="34" charset="0"/>
                <a:cs typeface="Calibri" panose="020F0502020204030204" pitchFamily="34" charset="0"/>
              </a:rPr>
              <a:t>Dissertaion</a:t>
            </a:r>
            <a:r>
              <a:rPr lang="en-GB" sz="1800" dirty="0">
                <a:latin typeface="Calibri" panose="020F0502020204030204" pitchFamily="34" charset="0"/>
                <a:cs typeface="Calibri" panose="020F0502020204030204" pitchFamily="34" charset="0"/>
              </a:rPr>
              <a:t> Chair of  Capitol Technology University, USA.</a:t>
            </a:r>
          </a:p>
          <a:p>
            <a:pPr marL="0" indent="0">
              <a:spcBef>
                <a:spcPts val="0"/>
              </a:spcBef>
              <a:spcAft>
                <a:spcPts val="600"/>
              </a:spcAft>
              <a:buNone/>
            </a:pPr>
            <a:br>
              <a:rPr lang="en-GB" sz="1800" dirty="0">
                <a:latin typeface="Calibri" panose="020F0502020204030204" pitchFamily="34" charset="0"/>
                <a:cs typeface="Calibri" panose="020F0502020204030204" pitchFamily="34" charset="0"/>
              </a:rPr>
            </a:br>
            <a:r>
              <a:rPr lang="en-GB" sz="1800" dirty="0" err="1">
                <a:latin typeface="Calibri" panose="020F0502020204030204" pitchFamily="34" charset="0"/>
                <a:cs typeface="Calibri" panose="020F0502020204030204" pitchFamily="34" charset="0"/>
              </a:rPr>
              <a:t>Dr.</a:t>
            </a:r>
            <a:r>
              <a:rPr lang="en-GB" sz="1800" dirty="0">
                <a:latin typeface="Calibri" panose="020F0502020204030204" pitchFamily="34" charset="0"/>
                <a:cs typeface="Calibri" panose="020F0502020204030204" pitchFamily="34" charset="0"/>
              </a:rPr>
              <a:t> </a:t>
            </a:r>
            <a:r>
              <a:rPr lang="en-GB" sz="1800" dirty="0" err="1">
                <a:latin typeface="Calibri" panose="020F0502020204030204" pitchFamily="34" charset="0"/>
                <a:cs typeface="Calibri" panose="020F0502020204030204" pitchFamily="34" charset="0"/>
              </a:rPr>
              <a:t>Sibe</a:t>
            </a:r>
            <a:r>
              <a:rPr lang="en-GB" sz="1800" dirty="0">
                <a:latin typeface="Calibri" panose="020F0502020204030204" pitchFamily="34" charset="0"/>
                <a:cs typeface="Calibri" panose="020F0502020204030204" pitchFamily="34" charset="0"/>
              </a:rPr>
              <a:t> holds a PhD in Information Technology (Digital Forensics) and a Master of Science Degree in Digital Forensics, both from the University of the </a:t>
            </a:r>
            <a:r>
              <a:rPr lang="en-GB" sz="1800" dirty="0" err="1">
                <a:latin typeface="Calibri" panose="020F0502020204030204" pitchFamily="34" charset="0"/>
                <a:cs typeface="Calibri" panose="020F0502020204030204" pitchFamily="34" charset="0"/>
              </a:rPr>
              <a:t>Cumberlands</a:t>
            </a:r>
            <a:r>
              <a:rPr lang="en-GB" sz="1800" dirty="0">
                <a:latin typeface="Calibri" panose="020F0502020204030204" pitchFamily="34" charset="0"/>
                <a:cs typeface="Calibri" panose="020F0502020204030204" pitchFamily="34" charset="0"/>
              </a:rPr>
              <a:t>, Kentucky, USA. He also holds a Master’ Degree in Electrical/Electronic Engineering (Telecommunication) Bachelors degree in Computer Engineering.</a:t>
            </a:r>
          </a:p>
          <a:p>
            <a:pPr marL="0" indent="0">
              <a:spcBef>
                <a:spcPts val="0"/>
              </a:spcBef>
              <a:spcAft>
                <a:spcPts val="600"/>
              </a:spcAft>
              <a:buNone/>
            </a:pPr>
            <a:endParaRPr lang="en-GB" sz="1800" dirty="0">
              <a:latin typeface="Calibri" panose="020F0502020204030204" pitchFamily="34" charset="0"/>
              <a:cs typeface="Calibri" panose="020F0502020204030204" pitchFamily="34" charset="0"/>
            </a:endParaRPr>
          </a:p>
          <a:p>
            <a:pPr marL="0" indent="0">
              <a:spcBef>
                <a:spcPts val="0"/>
              </a:spcBef>
              <a:spcAft>
                <a:spcPts val="600"/>
              </a:spcAft>
              <a:buNone/>
            </a:pPr>
            <a:r>
              <a:rPr lang="en-GB" sz="1800" b="0" i="0" dirty="0" err="1">
                <a:effectLst/>
                <a:latin typeface="Calibri" panose="020F0502020204030204" pitchFamily="34" charset="0"/>
                <a:cs typeface="Calibri" panose="020F0502020204030204" pitchFamily="34" charset="0"/>
              </a:rPr>
              <a:t>Heis</a:t>
            </a:r>
            <a:r>
              <a:rPr lang="en-GB" sz="1800" b="0" i="0" dirty="0">
                <a:effectLst/>
                <a:latin typeface="Calibri" panose="020F0502020204030204" pitchFamily="34" charset="0"/>
                <a:cs typeface="Calibri" panose="020F0502020204030204" pitchFamily="34" charset="0"/>
              </a:rPr>
              <a:t> certified by EC-Council as a Certified Chief Information Security Officer (CCISO). He is also certified by the National White Collar Crime </a:t>
            </a:r>
            <a:r>
              <a:rPr lang="en-GB" sz="1800" b="0" i="0" dirty="0" err="1">
                <a:effectLst/>
                <a:latin typeface="Calibri" panose="020F0502020204030204" pitchFamily="34" charset="0"/>
                <a:cs typeface="Calibri" panose="020F0502020204030204" pitchFamily="34" charset="0"/>
              </a:rPr>
              <a:t>Center</a:t>
            </a:r>
            <a:r>
              <a:rPr lang="en-GB" sz="1800" b="0" i="0" dirty="0">
                <a:effectLst/>
                <a:latin typeface="Calibri" panose="020F0502020204030204" pitchFamily="34" charset="0"/>
                <a:cs typeface="Calibri" panose="020F0502020204030204" pitchFamily="34" charset="0"/>
              </a:rPr>
              <a:t>, USA, as a Certified Cyber Crime Examiner (3CE) and a Certified Economic Crime Forensic Examiner (CECFE). He also holds other industry certifications such as Cellebrite Certified Mobile Examiner (CCME), Cellebrite Certified Physical Analyst (CCPA), Cellebrite Certified Operator (CCO), Mobile Device Investigator (MDI), P2CO-P2C Certified Operator (Paraben), DSMO-DS Certified Mobile Operator (Paraben), etc.</a:t>
            </a:r>
            <a:endParaRPr lang="en-GB" sz="1800" dirty="0">
              <a:latin typeface="Calibri" panose="020F0502020204030204" pitchFamily="34" charset="0"/>
              <a:cs typeface="Calibri" panose="020F0502020204030204" pitchFamily="34" charset="0"/>
            </a:endParaRPr>
          </a:p>
          <a:p>
            <a:pPr marL="0" indent="0">
              <a:spcBef>
                <a:spcPts val="0"/>
              </a:spcBef>
              <a:spcAft>
                <a:spcPts val="600"/>
              </a:spcAft>
              <a:buNone/>
            </a:pPr>
            <a:br>
              <a:rPr lang="en-GB" sz="1800" dirty="0">
                <a:latin typeface="Calibri" panose="020F0502020204030204" pitchFamily="34" charset="0"/>
                <a:cs typeface="Calibri" panose="020F0502020204030204" pitchFamily="34" charset="0"/>
              </a:rPr>
            </a:br>
            <a:r>
              <a:rPr lang="en-GB" sz="1800" dirty="0">
                <a:latin typeface="Calibri" panose="020F0502020204030204" pitchFamily="34" charset="0"/>
                <a:cs typeface="Calibri" panose="020F0502020204030204" pitchFamily="34" charset="0"/>
              </a:rPr>
              <a:t>He also has experience in the academia where he teaches and mentors Masters and Doctoral Students of Cybersecurity and Digital Forensics. He is </a:t>
            </a:r>
            <a:r>
              <a:rPr lang="en-GB" sz="1800" b="0" i="0" dirty="0">
                <a:effectLst/>
                <a:latin typeface="Calibri" panose="020F0502020204030204" pitchFamily="34" charset="0"/>
                <a:cs typeface="Calibri" panose="020F0502020204030204" pitchFamily="34" charset="0"/>
              </a:rPr>
              <a:t>a Member of High Technology Crime Investigation Association (HTCIA), a member of the Computer Technology Investigators Network (CTIN), and a member of the IEEE. </a:t>
            </a:r>
            <a:endParaRPr lang="en-US" sz="18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003762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text, indoor&#10;&#10;Description automatically generated">
            <a:extLst>
              <a:ext uri="{FF2B5EF4-FFF2-40B4-BE49-F238E27FC236}">
                <a16:creationId xmlns:a16="http://schemas.microsoft.com/office/drawing/2014/main" id="{2941209E-2DFD-DE49-B549-98088A087575}"/>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7231" r="4178" b="-1"/>
          <a:stretch/>
        </p:blipFill>
        <p:spPr>
          <a:xfrm>
            <a:off x="4117521" y="10"/>
            <a:ext cx="8074479" cy="6857990"/>
          </a:xfrm>
          <a:prstGeom prst="rect">
            <a:avLst/>
          </a:prstGeom>
        </p:spPr>
      </p:pic>
      <p:sp>
        <p:nvSpPr>
          <p:cNvPr id="12" name="Freeform: Shape 11">
            <a:extLst>
              <a:ext uri="{FF2B5EF4-FFF2-40B4-BE49-F238E27FC236}">
                <a16:creationId xmlns:a16="http://schemas.microsoft.com/office/drawing/2014/main" id="{8F23F8A3-8FD7-4779-8323-FDC26BE99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859800" cy="6858478"/>
          </a:xfrm>
          <a:custGeom>
            <a:avLst/>
            <a:gdLst>
              <a:gd name="connsiteX0" fmla="*/ 7859800 w 7859800"/>
              <a:gd name="connsiteY0" fmla="*/ 6858478 h 6858478"/>
              <a:gd name="connsiteX1" fmla="*/ 435245 w 7859800"/>
              <a:gd name="connsiteY1" fmla="*/ 6858478 h 6858478"/>
              <a:gd name="connsiteX2" fmla="*/ 435505 w 7859800"/>
              <a:gd name="connsiteY2" fmla="*/ 6857916 h 6858478"/>
              <a:gd name="connsiteX3" fmla="*/ 0 w 7859800"/>
              <a:gd name="connsiteY3" fmla="*/ 6857916 h 6858478"/>
              <a:gd name="connsiteX4" fmla="*/ 0 w 7859800"/>
              <a:gd name="connsiteY4" fmla="*/ 0 h 6858478"/>
              <a:gd name="connsiteX5" fmla="*/ 3611620 w 7859800"/>
              <a:gd name="connsiteY5" fmla="*/ 0 h 6858478"/>
              <a:gd name="connsiteX6" fmla="*/ 4677848 w 7859800"/>
              <a:gd name="connsiteY6" fmla="*/ 0 h 6858478"/>
              <a:gd name="connsiteX7" fmla="*/ 4683425 w 7859800"/>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9800" h="6858478">
                <a:moveTo>
                  <a:pt x="7859800" y="6858478"/>
                </a:moveTo>
                <a:lnTo>
                  <a:pt x="435245" y="6858478"/>
                </a:lnTo>
                <a:lnTo>
                  <a:pt x="435505" y="6857916"/>
                </a:lnTo>
                <a:lnTo>
                  <a:pt x="0" y="6857916"/>
                </a:lnTo>
                <a:lnTo>
                  <a:pt x="0" y="0"/>
                </a:lnTo>
                <a:lnTo>
                  <a:pt x="3611620" y="0"/>
                </a:lnTo>
                <a:lnTo>
                  <a:pt x="4677848" y="0"/>
                </a:lnTo>
                <a:lnTo>
                  <a:pt x="4683425" y="0"/>
                </a:lnTo>
                <a:close/>
              </a:path>
            </a:pathLst>
          </a:custGeom>
          <a:solidFill>
            <a:schemeClr val="bg1">
              <a:lumMod val="85000"/>
              <a:lumOff val="1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F605C4CC-A25C-416F-8333-7CB7DC97D8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478"/>
            <a:ext cx="7431174" cy="6858478"/>
          </a:xfrm>
          <a:custGeom>
            <a:avLst/>
            <a:gdLst>
              <a:gd name="connsiteX0" fmla="*/ 7431174 w 7431174"/>
              <a:gd name="connsiteY0" fmla="*/ 6858478 h 6858478"/>
              <a:gd name="connsiteX1" fmla="*/ 6619 w 7431174"/>
              <a:gd name="connsiteY1" fmla="*/ 6858478 h 6858478"/>
              <a:gd name="connsiteX2" fmla="*/ 6879 w 7431174"/>
              <a:gd name="connsiteY2" fmla="*/ 6857916 h 6858478"/>
              <a:gd name="connsiteX3" fmla="*/ 0 w 7431174"/>
              <a:gd name="connsiteY3" fmla="*/ 6857916 h 6858478"/>
              <a:gd name="connsiteX4" fmla="*/ 0 w 7431174"/>
              <a:gd name="connsiteY4" fmla="*/ 0 h 6858478"/>
              <a:gd name="connsiteX5" fmla="*/ 3182994 w 7431174"/>
              <a:gd name="connsiteY5" fmla="*/ 0 h 6858478"/>
              <a:gd name="connsiteX6" fmla="*/ 4249222 w 7431174"/>
              <a:gd name="connsiteY6" fmla="*/ 0 h 6858478"/>
              <a:gd name="connsiteX7" fmla="*/ 4254799 w 7431174"/>
              <a:gd name="connsiteY7" fmla="*/ 0 h 685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31174" h="6858478">
                <a:moveTo>
                  <a:pt x="7431174" y="6858478"/>
                </a:moveTo>
                <a:lnTo>
                  <a:pt x="6619" y="6858478"/>
                </a:lnTo>
                <a:lnTo>
                  <a:pt x="6879" y="6857916"/>
                </a:lnTo>
                <a:lnTo>
                  <a:pt x="0" y="6857916"/>
                </a:lnTo>
                <a:lnTo>
                  <a:pt x="0" y="0"/>
                </a:lnTo>
                <a:lnTo>
                  <a:pt x="3182994" y="0"/>
                </a:lnTo>
                <a:lnTo>
                  <a:pt x="4249222" y="0"/>
                </a:lnTo>
                <a:lnTo>
                  <a:pt x="4254799" y="0"/>
                </a:lnTo>
                <a:close/>
              </a:path>
            </a:pathLst>
          </a:custGeom>
          <a:solidFill>
            <a:schemeClr val="bg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BCD5510F-BD24-4AC4-88BF-CE98627D0A73}"/>
              </a:ext>
            </a:extLst>
          </p:cNvPr>
          <p:cNvSpPr>
            <a:spLocks noGrp="1"/>
          </p:cNvSpPr>
          <p:nvPr>
            <p:ph type="title"/>
          </p:nvPr>
        </p:nvSpPr>
        <p:spPr>
          <a:xfrm>
            <a:off x="804672" y="365125"/>
            <a:ext cx="5266155" cy="1325563"/>
          </a:xfrm>
        </p:spPr>
        <p:txBody>
          <a:bodyPr>
            <a:normAutofit/>
          </a:bodyPr>
          <a:lstStyle/>
          <a:p>
            <a:pPr algn="l"/>
            <a:r>
              <a:rPr lang="en-US" b="1" dirty="0">
                <a:solidFill>
                  <a:schemeClr val="accent1">
                    <a:lumMod val="75000"/>
                  </a:schemeClr>
                </a:solidFill>
              </a:rPr>
              <a:t>OUTLINE</a:t>
            </a:r>
            <a:endParaRPr lang="en-NG" b="1" dirty="0">
              <a:solidFill>
                <a:schemeClr val="accent1">
                  <a:lumMod val="75000"/>
                </a:schemeClr>
              </a:solidFill>
            </a:endParaRPr>
          </a:p>
        </p:txBody>
      </p:sp>
      <p:sp>
        <p:nvSpPr>
          <p:cNvPr id="3" name="Content Placeholder 2">
            <a:extLst>
              <a:ext uri="{FF2B5EF4-FFF2-40B4-BE49-F238E27FC236}">
                <a16:creationId xmlns:a16="http://schemas.microsoft.com/office/drawing/2014/main" id="{659F8FD5-BA16-48D1-875E-CA90767007DF}"/>
              </a:ext>
            </a:extLst>
          </p:cNvPr>
          <p:cNvSpPr>
            <a:spLocks noGrp="1"/>
          </p:cNvSpPr>
          <p:nvPr>
            <p:ph idx="1"/>
          </p:nvPr>
        </p:nvSpPr>
        <p:spPr>
          <a:xfrm>
            <a:off x="376046" y="1690687"/>
            <a:ext cx="5275122" cy="4802187"/>
          </a:xfrm>
        </p:spPr>
        <p:txBody>
          <a:bodyPr>
            <a:normAutofit/>
          </a:bodyPr>
          <a:lstStyle/>
          <a:p>
            <a:r>
              <a:rPr lang="en-US" sz="2000" dirty="0"/>
              <a:t>Opening line</a:t>
            </a:r>
          </a:p>
          <a:p>
            <a:r>
              <a:rPr lang="en-US" sz="2000" dirty="0"/>
              <a:t>Background and Contextualization</a:t>
            </a:r>
          </a:p>
          <a:p>
            <a:r>
              <a:rPr lang="en-US" sz="2000" dirty="0"/>
              <a:t>From Nation State Actors to Cybercriminals</a:t>
            </a:r>
          </a:p>
          <a:p>
            <a:r>
              <a:rPr lang="en-US" sz="2000" dirty="0"/>
              <a:t>The Growing Threat of Dissemination</a:t>
            </a:r>
          </a:p>
          <a:p>
            <a:r>
              <a:rPr lang="en-US" sz="2000" dirty="0"/>
              <a:t>Global Cost of Disinformation</a:t>
            </a:r>
          </a:p>
          <a:p>
            <a:r>
              <a:rPr lang="en-US" sz="2000" dirty="0"/>
              <a:t>Tools for MDM</a:t>
            </a:r>
          </a:p>
          <a:p>
            <a:r>
              <a:rPr lang="en-US" sz="2000" dirty="0"/>
              <a:t>The Intersection of Cybersecurity and Disinformation </a:t>
            </a:r>
          </a:p>
          <a:p>
            <a:r>
              <a:rPr lang="en-US" sz="2000" dirty="0"/>
              <a:t>DaaS</a:t>
            </a:r>
          </a:p>
          <a:p>
            <a:r>
              <a:rPr lang="en-US" sz="2000" dirty="0"/>
              <a:t>Fighting MDM</a:t>
            </a:r>
          </a:p>
          <a:p>
            <a:r>
              <a:rPr lang="en-US" sz="2000" dirty="0"/>
              <a:t>Conclusion</a:t>
            </a:r>
          </a:p>
          <a:p>
            <a:endParaRPr lang="en-NG" sz="2000" dirty="0"/>
          </a:p>
        </p:txBody>
      </p:sp>
      <p:sp>
        <p:nvSpPr>
          <p:cNvPr id="5" name="Slide Number Placeholder 4">
            <a:extLst>
              <a:ext uri="{FF2B5EF4-FFF2-40B4-BE49-F238E27FC236}">
                <a16:creationId xmlns:a16="http://schemas.microsoft.com/office/drawing/2014/main" id="{9AEAC50F-F4DD-41FA-BD18-97A565446952}"/>
              </a:ext>
            </a:extLst>
          </p:cNvPr>
          <p:cNvSpPr>
            <a:spLocks noGrp="1"/>
          </p:cNvSpPr>
          <p:nvPr>
            <p:ph type="sldNum" sz="quarter" idx="12"/>
          </p:nvPr>
        </p:nvSpPr>
        <p:spPr>
          <a:xfrm>
            <a:off x="8952140" y="6356350"/>
            <a:ext cx="758952" cy="365125"/>
          </a:xfrm>
        </p:spPr>
        <p:txBody>
          <a:bodyPr anchor="ctr">
            <a:normAutofit/>
          </a:bodyPr>
          <a:lstStyle/>
          <a:p>
            <a:pPr>
              <a:spcAft>
                <a:spcPts val="600"/>
              </a:spcAft>
            </a:pPr>
            <a:fld id="{5DD17A0F-4821-4802-8EF4-96BC11F9F858}" type="slidenum">
              <a:rPr lang="en-US">
                <a:solidFill>
                  <a:srgbClr val="FFFFFF">
                    <a:alpha val="80000"/>
                  </a:srgbClr>
                </a:solidFill>
              </a:rPr>
              <a:pPr>
                <a:spcAft>
                  <a:spcPts val="600"/>
                </a:spcAft>
              </a:pPr>
              <a:t>3</a:t>
            </a:fld>
            <a:endParaRPr lang="en-US">
              <a:solidFill>
                <a:srgbClr val="FFFFFF">
                  <a:alpha val="80000"/>
                </a:srgbClr>
              </a:solidFill>
            </a:endParaRPr>
          </a:p>
        </p:txBody>
      </p:sp>
      <p:sp>
        <p:nvSpPr>
          <p:cNvPr id="7" name="TextBox 6">
            <a:extLst>
              <a:ext uri="{FF2B5EF4-FFF2-40B4-BE49-F238E27FC236}">
                <a16:creationId xmlns:a16="http://schemas.microsoft.com/office/drawing/2014/main" id="{0C5703AE-DA9A-FE4E-81EB-AEAD396FEF68}"/>
              </a:ext>
            </a:extLst>
          </p:cNvPr>
          <p:cNvSpPr txBox="1"/>
          <p:nvPr/>
        </p:nvSpPr>
        <p:spPr>
          <a:xfrm>
            <a:off x="9884958" y="6657945"/>
            <a:ext cx="2307042" cy="200055"/>
          </a:xfrm>
          <a:prstGeom prst="rect">
            <a:avLst/>
          </a:prstGeom>
          <a:solidFill>
            <a:srgbClr val="000000"/>
          </a:solidFill>
        </p:spPr>
        <p:txBody>
          <a:bodyPr wrap="none" rtlCol="0">
            <a:spAutoFit/>
          </a:bodyPr>
          <a:lstStyle/>
          <a:p>
            <a:pPr algn="r">
              <a:spcAft>
                <a:spcPts val="600"/>
              </a:spcAft>
            </a:pPr>
            <a:r>
              <a:rPr lang="en-NG" sz="700">
                <a:solidFill>
                  <a:srgbClr val="FFFFFF"/>
                </a:solidFill>
                <a:hlinkClick r:id="rId3" tooltip="https://www.thebluediamondgallery.com/tablet/c/cybersecurity.html">
                  <a:extLst>
                    <a:ext uri="{A12FA001-AC4F-418D-AE19-62706E023703}">
                      <ahyp:hlinkClr xmlns:ahyp="http://schemas.microsoft.com/office/drawing/2018/hyperlinkcolor" val="tx"/>
                    </a:ext>
                  </a:extLst>
                </a:hlinkClick>
              </a:rPr>
              <a:t>This Photo</a:t>
            </a:r>
            <a:r>
              <a:rPr lang="en-NG" sz="700">
                <a:solidFill>
                  <a:srgbClr val="FFFFFF"/>
                </a:solidFill>
              </a:rPr>
              <a:t> by Unknown Author is licensed under </a:t>
            </a:r>
            <a:r>
              <a:rPr lang="en-NG" sz="700">
                <a:solidFill>
                  <a:srgbClr val="FFFFFF"/>
                </a:solidFill>
                <a:hlinkClick r:id="rId4" tooltip="https://creativecommons.org/licenses/by-sa/3.0/">
                  <a:extLst>
                    <a:ext uri="{A12FA001-AC4F-418D-AE19-62706E023703}">
                      <ahyp:hlinkClr xmlns:ahyp="http://schemas.microsoft.com/office/drawing/2018/hyperlinkcolor" val="tx"/>
                    </a:ext>
                  </a:extLst>
                </a:hlinkClick>
              </a:rPr>
              <a:t>CC BY-SA</a:t>
            </a:r>
            <a:endParaRPr lang="en-NG" sz="700">
              <a:solidFill>
                <a:srgbClr val="FFFFFF"/>
              </a:solidFill>
            </a:endParaRPr>
          </a:p>
        </p:txBody>
      </p:sp>
    </p:spTree>
    <p:extLst>
      <p:ext uri="{BB962C8B-B14F-4D97-AF65-F5344CB8AC3E}">
        <p14:creationId xmlns:p14="http://schemas.microsoft.com/office/powerpoint/2010/main" val="4225578047"/>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a:xfrm>
            <a:off x="761800" y="762001"/>
            <a:ext cx="5334197" cy="1708242"/>
          </a:xfrm>
        </p:spPr>
        <p:txBody>
          <a:bodyPr vert="horz" lIns="91440" tIns="45720" rIns="91440" bIns="45720" rtlCol="0" anchor="ctr">
            <a:normAutofit/>
          </a:bodyPr>
          <a:lstStyle/>
          <a:p>
            <a:pPr algn="l"/>
            <a:r>
              <a:rPr lang="en-US" sz="4000" b="1" dirty="0">
                <a:solidFill>
                  <a:schemeClr val="tx1"/>
                </a:solidFill>
              </a:rPr>
              <a:t>OPENING LINE…</a:t>
            </a:r>
          </a:p>
        </p:txBody>
      </p:sp>
      <p:sp>
        <p:nvSpPr>
          <p:cNvPr id="6" name="Content Placeholder 5">
            <a:extLst>
              <a:ext uri="{FF2B5EF4-FFF2-40B4-BE49-F238E27FC236}">
                <a16:creationId xmlns:a16="http://schemas.microsoft.com/office/drawing/2014/main" id="{285E7113-FEC1-74D0-98CD-D351A6DAFDC3}"/>
              </a:ext>
            </a:extLst>
          </p:cNvPr>
          <p:cNvSpPr>
            <a:spLocks noGrp="1"/>
          </p:cNvSpPr>
          <p:nvPr>
            <p:ph sz="quarter" idx="4"/>
          </p:nvPr>
        </p:nvSpPr>
        <p:spPr>
          <a:xfrm>
            <a:off x="321734" y="2167468"/>
            <a:ext cx="5774264" cy="4072612"/>
          </a:xfrm>
        </p:spPr>
        <p:txBody>
          <a:bodyPr vert="horz" lIns="91440" tIns="45720" rIns="91440" bIns="45720" rtlCol="0" anchor="ctr">
            <a:normAutofit/>
          </a:bodyPr>
          <a:lstStyle/>
          <a:p>
            <a:r>
              <a:rPr lang="en-US" sz="3000" b="0" i="0" dirty="0">
                <a:solidFill>
                  <a:schemeClr val="tx1"/>
                </a:solidFill>
                <a:effectLst/>
              </a:rPr>
              <a:t>A lie can travel halfway around the world while the truth is still putting on its shoes. – Commonly credited to Mark Twain</a:t>
            </a:r>
            <a:r>
              <a:rPr lang="en-US" sz="3000" b="0" i="0" dirty="0">
                <a:solidFill>
                  <a:srgbClr val="C00000"/>
                </a:solidFill>
                <a:effectLst/>
              </a:rPr>
              <a:t>????</a:t>
            </a:r>
            <a:endParaRPr lang="en-US" sz="3000" dirty="0">
              <a:solidFill>
                <a:srgbClr val="C00000"/>
              </a:solidFill>
            </a:endParaRPr>
          </a:p>
        </p:txBody>
      </p:sp>
      <p:pic>
        <p:nvPicPr>
          <p:cNvPr id="29" name="Picture 14" descr="Pins in a map">
            <a:extLst>
              <a:ext uri="{FF2B5EF4-FFF2-40B4-BE49-F238E27FC236}">
                <a16:creationId xmlns:a16="http://schemas.microsoft.com/office/drawing/2014/main" id="{87379E75-2A82-1230-316A-674D0E9F32EA}"/>
              </a:ext>
            </a:extLst>
          </p:cNvPr>
          <p:cNvPicPr>
            <a:picLocks noChangeAspect="1"/>
          </p:cNvPicPr>
          <p:nvPr/>
        </p:nvPicPr>
        <p:blipFill rotWithShape="1">
          <a:blip r:embed="rId2"/>
          <a:srcRect l="25020" r="23144" b="-1"/>
          <a:stretch/>
        </p:blipFill>
        <p:spPr>
          <a:xfrm>
            <a:off x="6857797" y="-10886"/>
            <a:ext cx="5334204" cy="6868886"/>
          </a:xfrm>
          <a:prstGeom prst="rect">
            <a:avLst/>
          </a:prstGeom>
          <a:effectLst>
            <a:outerShdw blurRad="127000" dist="50800" dir="10800000" sx="99000" sy="99000" algn="r" rotWithShape="0">
              <a:prstClr val="black">
                <a:alpha val="40000"/>
              </a:prstClr>
            </a:outerShdw>
          </a:effectLst>
        </p:spPr>
      </p:pic>
    </p:spTree>
    <p:extLst>
      <p:ext uri="{BB962C8B-B14F-4D97-AF65-F5344CB8AC3E}">
        <p14:creationId xmlns:p14="http://schemas.microsoft.com/office/powerpoint/2010/main" val="9417995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8620" y="9139"/>
            <a:ext cx="10994760" cy="1189327"/>
          </a:xfrm>
        </p:spPr>
        <p:txBody>
          <a:bodyPr>
            <a:normAutofit fontScale="90000"/>
          </a:bodyPr>
          <a:lstStyle/>
          <a:p>
            <a:r>
              <a:rPr lang="en-US" dirty="0"/>
              <a:t>BACKGROUND AND CONTEXTUALIZATION - MDM</a:t>
            </a:r>
          </a:p>
        </p:txBody>
      </p:sp>
      <p:graphicFrame>
        <p:nvGraphicFramePr>
          <p:cNvPr id="16" name="Content Placeholder 2">
            <a:extLst>
              <a:ext uri="{FF2B5EF4-FFF2-40B4-BE49-F238E27FC236}">
                <a16:creationId xmlns:a16="http://schemas.microsoft.com/office/drawing/2014/main" id="{2B571ABD-C030-47D4-A835-E5395A157D30}"/>
              </a:ext>
            </a:extLst>
          </p:cNvPr>
          <p:cNvGraphicFramePr>
            <a:graphicFrameLocks noGrp="1"/>
          </p:cNvGraphicFramePr>
          <p:nvPr>
            <p:ph idx="1"/>
            <p:extLst>
              <p:ext uri="{D42A27DB-BD31-4B8C-83A1-F6EECF244321}">
                <p14:modId xmlns:p14="http://schemas.microsoft.com/office/powerpoint/2010/main" val="3870264485"/>
              </p:ext>
            </p:extLst>
          </p:nvPr>
        </p:nvGraphicFramePr>
        <p:xfrm>
          <a:off x="248102" y="1356360"/>
          <a:ext cx="6176450" cy="512674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4" name="Diagram 3">
            <a:extLst>
              <a:ext uri="{FF2B5EF4-FFF2-40B4-BE49-F238E27FC236}">
                <a16:creationId xmlns:a16="http://schemas.microsoft.com/office/drawing/2014/main" id="{5D358E61-7402-267D-222E-AF4A453D6277}"/>
              </a:ext>
            </a:extLst>
          </p:cNvPr>
          <p:cNvGraphicFramePr/>
          <p:nvPr>
            <p:extLst>
              <p:ext uri="{D42A27DB-BD31-4B8C-83A1-F6EECF244321}">
                <p14:modId xmlns:p14="http://schemas.microsoft.com/office/powerpoint/2010/main" val="4120163085"/>
              </p:ext>
            </p:extLst>
          </p:nvPr>
        </p:nvGraphicFramePr>
        <p:xfrm>
          <a:off x="6765401" y="2065863"/>
          <a:ext cx="4827979" cy="3707733"/>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1402537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normAutofit fontScale="90000"/>
          </a:bodyPr>
          <a:lstStyle/>
          <a:p>
            <a:r>
              <a:rPr lang="en-US" dirty="0"/>
              <a:t>FROM NATION STATE ACTORS TO CYBERCRIMINALS</a:t>
            </a:r>
          </a:p>
        </p:txBody>
      </p:sp>
      <p:graphicFrame>
        <p:nvGraphicFramePr>
          <p:cNvPr id="4" name="Content Placeholder 3">
            <a:extLst>
              <a:ext uri="{FF2B5EF4-FFF2-40B4-BE49-F238E27FC236}">
                <a16:creationId xmlns:a16="http://schemas.microsoft.com/office/drawing/2014/main" id="{F64D9175-C041-9A7A-53BB-DA7221B297A0}"/>
              </a:ext>
            </a:extLst>
          </p:cNvPr>
          <p:cNvGraphicFramePr>
            <a:graphicFrameLocks noGrp="1"/>
          </p:cNvGraphicFramePr>
          <p:nvPr>
            <p:ph sz="quarter" idx="4"/>
          </p:nvPr>
        </p:nvGraphicFramePr>
        <p:xfrm>
          <a:off x="-541867" y="677333"/>
          <a:ext cx="12124267" cy="549963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0779082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a:t>THE GROWING THREAT OF DISINFORMATION</a:t>
            </a:r>
          </a:p>
        </p:txBody>
      </p:sp>
      <p:sp>
        <p:nvSpPr>
          <p:cNvPr id="3" name="Content Placeholder 2">
            <a:extLst>
              <a:ext uri="{FF2B5EF4-FFF2-40B4-BE49-F238E27FC236}">
                <a16:creationId xmlns:a16="http://schemas.microsoft.com/office/drawing/2014/main" id="{4EB3E549-7090-84FB-FE92-1207684AEC80}"/>
              </a:ext>
            </a:extLst>
          </p:cNvPr>
          <p:cNvSpPr>
            <a:spLocks noGrp="1"/>
          </p:cNvSpPr>
          <p:nvPr>
            <p:ph sz="quarter" idx="4"/>
          </p:nvPr>
        </p:nvSpPr>
        <p:spPr>
          <a:xfrm>
            <a:off x="270933" y="1451075"/>
            <a:ext cx="11311393" cy="5098850"/>
          </a:xfrm>
        </p:spPr>
        <p:txBody>
          <a:bodyPr/>
          <a:lstStyle/>
          <a:p>
            <a:r>
              <a:rPr lang="en-NG" dirty="0"/>
              <a:t>Misinformation ranked among world’s top global risk – WEF Global Risks Report 2018</a:t>
            </a:r>
          </a:p>
          <a:p>
            <a:r>
              <a:rPr lang="en-NG" dirty="0"/>
              <a:t>87% of Executives say spread of disinformation, one of the greatest risks for business today.</a:t>
            </a:r>
          </a:p>
          <a:p>
            <a:r>
              <a:rPr lang="en-NG" dirty="0"/>
              <a:t>Lack of regulation </a:t>
            </a:r>
          </a:p>
          <a:p>
            <a:r>
              <a:rPr lang="en-NG" dirty="0"/>
              <a:t>Emerging technologies</a:t>
            </a:r>
          </a:p>
          <a:p>
            <a:endParaRPr lang="en-NG" dirty="0"/>
          </a:p>
          <a:p>
            <a:endParaRPr lang="en-NG" dirty="0"/>
          </a:p>
        </p:txBody>
      </p:sp>
    </p:spTree>
    <p:extLst>
      <p:ext uri="{BB962C8B-B14F-4D97-AF65-F5344CB8AC3E}">
        <p14:creationId xmlns:p14="http://schemas.microsoft.com/office/powerpoint/2010/main" val="24702277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6259199" y="153308"/>
            <a:ext cx="4314289" cy="1013258"/>
          </a:xfrm>
        </p:spPr>
        <p:txBody>
          <a:bodyPr vert="horz" lIns="91440" tIns="45720" rIns="91440" bIns="45720" rtlCol="0" anchor="b">
            <a:noAutofit/>
          </a:bodyPr>
          <a:lstStyle/>
          <a:p>
            <a:pPr algn="l"/>
            <a:r>
              <a:rPr lang="en-US" sz="3500" b="1" dirty="0">
                <a:solidFill>
                  <a:schemeClr val="tx1"/>
                </a:solidFill>
              </a:rPr>
              <a:t>GLOBAL COST OF DISINFORMATION</a:t>
            </a:r>
          </a:p>
        </p:txBody>
      </p:sp>
      <p:pic>
        <p:nvPicPr>
          <p:cNvPr id="10" name="Picture 9" descr="A person holding a newspaper&#10;&#10;Description automatically generated">
            <a:extLst>
              <a:ext uri="{FF2B5EF4-FFF2-40B4-BE49-F238E27FC236}">
                <a16:creationId xmlns:a16="http://schemas.microsoft.com/office/drawing/2014/main" id="{DB1ED8D3-6152-16F6-6E9B-1CE7AE9EEDEF}"/>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28944" r="9982"/>
          <a:stretch/>
        </p:blipFill>
        <p:spPr>
          <a:xfrm>
            <a:off x="673088" y="742672"/>
            <a:ext cx="5259715" cy="5404012"/>
          </a:xfrm>
          <a:custGeom>
            <a:avLst/>
            <a:gdLst/>
            <a:ahLst/>
            <a:cxnLst/>
            <a:rect l="l" t="t" r="r" b="b"/>
            <a:pathLst>
              <a:path w="5259715" h="5404012">
                <a:moveTo>
                  <a:pt x="2399894" y="435"/>
                </a:moveTo>
                <a:cubicBezTo>
                  <a:pt x="2943658" y="-13023"/>
                  <a:pt x="3728490" y="288758"/>
                  <a:pt x="4147141" y="517466"/>
                </a:cubicBezTo>
                <a:cubicBezTo>
                  <a:pt x="4565793" y="746173"/>
                  <a:pt x="4730383" y="950413"/>
                  <a:pt x="4911806" y="1372681"/>
                </a:cubicBezTo>
                <a:cubicBezTo>
                  <a:pt x="5093230" y="1794950"/>
                  <a:pt x="5337667" y="2458051"/>
                  <a:pt x="5235686" y="3051079"/>
                </a:cubicBezTo>
                <a:cubicBezTo>
                  <a:pt x="5133705" y="3644106"/>
                  <a:pt x="4702264" y="4591451"/>
                  <a:pt x="4299920" y="4930844"/>
                </a:cubicBezTo>
                <a:cubicBezTo>
                  <a:pt x="3897575" y="5270237"/>
                  <a:pt x="2995921" y="5464440"/>
                  <a:pt x="2368153" y="5387112"/>
                </a:cubicBezTo>
                <a:cubicBezTo>
                  <a:pt x="1740385" y="5309785"/>
                  <a:pt x="905559" y="5028315"/>
                  <a:pt x="533308" y="4466883"/>
                </a:cubicBezTo>
                <a:cubicBezTo>
                  <a:pt x="161057" y="3905452"/>
                  <a:pt x="-204932" y="3091976"/>
                  <a:pt x="134652" y="2018526"/>
                </a:cubicBezTo>
                <a:cubicBezTo>
                  <a:pt x="234804" y="1669603"/>
                  <a:pt x="575722" y="913155"/>
                  <a:pt x="884557" y="598212"/>
                </a:cubicBezTo>
                <a:cubicBezTo>
                  <a:pt x="1193392" y="283270"/>
                  <a:pt x="1835810" y="121563"/>
                  <a:pt x="2399894" y="435"/>
                </a:cubicBezTo>
                <a:close/>
              </a:path>
            </a:pathLst>
          </a:custGeom>
        </p:spPr>
      </p:pic>
      <p:sp>
        <p:nvSpPr>
          <p:cNvPr id="35" name="Freeform: Shape 24">
            <a:extLst>
              <a:ext uri="{FF2B5EF4-FFF2-40B4-BE49-F238E27FC236}">
                <a16:creationId xmlns:a16="http://schemas.microsoft.com/office/drawing/2014/main" id="{CE2956EB-1856-7F77-0DEB-AAD664CD74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468305">
            <a:off x="-340234" y="697080"/>
            <a:ext cx="1643189" cy="544521"/>
          </a:xfrm>
          <a:custGeom>
            <a:avLst/>
            <a:gdLst>
              <a:gd name="connsiteX0" fmla="*/ 1643189 w 1643189"/>
              <a:gd name="connsiteY0" fmla="*/ 346794 h 544521"/>
              <a:gd name="connsiteX1" fmla="*/ 1600235 w 1643189"/>
              <a:gd name="connsiteY1" fmla="*/ 544334 h 544521"/>
              <a:gd name="connsiteX2" fmla="*/ 589940 w 1643189"/>
              <a:gd name="connsiteY2" fmla="*/ 402182 h 544521"/>
              <a:gd name="connsiteX3" fmla="*/ 220 w 1643189"/>
              <a:gd name="connsiteY3" fmla="*/ 300576 h 544521"/>
              <a:gd name="connsiteX4" fmla="*/ 0 w 1643189"/>
              <a:gd name="connsiteY4" fmla="*/ 300433 h 544521"/>
              <a:gd name="connsiteX5" fmla="*/ 387245 w 1643189"/>
              <a:gd name="connsiteY5" fmla="*/ 0 h 544521"/>
              <a:gd name="connsiteX6" fmla="*/ 487701 w 1643189"/>
              <a:gd name="connsiteY6" fmla="*/ 27350 h 544521"/>
              <a:gd name="connsiteX7" fmla="*/ 1643189 w 1643189"/>
              <a:gd name="connsiteY7" fmla="*/ 346794 h 54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189" h="544521">
                <a:moveTo>
                  <a:pt x="1643189" y="346794"/>
                </a:moveTo>
                <a:cubicBezTo>
                  <a:pt x="1638813" y="389822"/>
                  <a:pt x="1615452" y="550769"/>
                  <a:pt x="1600235" y="544334"/>
                </a:cubicBezTo>
                <a:cubicBezTo>
                  <a:pt x="1564346" y="546282"/>
                  <a:pt x="802795" y="474858"/>
                  <a:pt x="589940" y="402182"/>
                </a:cubicBezTo>
                <a:cubicBezTo>
                  <a:pt x="346522" y="358974"/>
                  <a:pt x="136903" y="338520"/>
                  <a:pt x="220" y="300576"/>
                </a:cubicBezTo>
                <a:lnTo>
                  <a:pt x="0" y="300433"/>
                </a:lnTo>
                <a:lnTo>
                  <a:pt x="387245" y="0"/>
                </a:lnTo>
                <a:lnTo>
                  <a:pt x="487701" y="27350"/>
                </a:lnTo>
                <a:cubicBezTo>
                  <a:pt x="950135" y="152040"/>
                  <a:pt x="1605749" y="322251"/>
                  <a:pt x="1643189" y="346794"/>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6" name="Freeform: Shape 26">
            <a:extLst>
              <a:ext uri="{FF2B5EF4-FFF2-40B4-BE49-F238E27FC236}">
                <a16:creationId xmlns:a16="http://schemas.microsoft.com/office/drawing/2014/main" id="{D7FC4EA4-7C4C-68F8-10F0-5D08208ADD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468305">
            <a:off x="-340234" y="697080"/>
            <a:ext cx="1643189" cy="544521"/>
          </a:xfrm>
          <a:custGeom>
            <a:avLst/>
            <a:gdLst>
              <a:gd name="connsiteX0" fmla="*/ 1643189 w 1643189"/>
              <a:gd name="connsiteY0" fmla="*/ 346794 h 544521"/>
              <a:gd name="connsiteX1" fmla="*/ 1600235 w 1643189"/>
              <a:gd name="connsiteY1" fmla="*/ 544334 h 544521"/>
              <a:gd name="connsiteX2" fmla="*/ 589940 w 1643189"/>
              <a:gd name="connsiteY2" fmla="*/ 402182 h 544521"/>
              <a:gd name="connsiteX3" fmla="*/ 220 w 1643189"/>
              <a:gd name="connsiteY3" fmla="*/ 300576 h 544521"/>
              <a:gd name="connsiteX4" fmla="*/ 0 w 1643189"/>
              <a:gd name="connsiteY4" fmla="*/ 300433 h 544521"/>
              <a:gd name="connsiteX5" fmla="*/ 387245 w 1643189"/>
              <a:gd name="connsiteY5" fmla="*/ 0 h 544521"/>
              <a:gd name="connsiteX6" fmla="*/ 487701 w 1643189"/>
              <a:gd name="connsiteY6" fmla="*/ 27350 h 544521"/>
              <a:gd name="connsiteX7" fmla="*/ 1643189 w 1643189"/>
              <a:gd name="connsiteY7" fmla="*/ 346794 h 544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43189" h="544521">
                <a:moveTo>
                  <a:pt x="1643189" y="346794"/>
                </a:moveTo>
                <a:cubicBezTo>
                  <a:pt x="1638813" y="389822"/>
                  <a:pt x="1615452" y="550769"/>
                  <a:pt x="1600235" y="544334"/>
                </a:cubicBezTo>
                <a:cubicBezTo>
                  <a:pt x="1564346" y="546282"/>
                  <a:pt x="802795" y="474858"/>
                  <a:pt x="589940" y="402182"/>
                </a:cubicBezTo>
                <a:cubicBezTo>
                  <a:pt x="346522" y="358974"/>
                  <a:pt x="136903" y="338520"/>
                  <a:pt x="220" y="300576"/>
                </a:cubicBezTo>
                <a:lnTo>
                  <a:pt x="0" y="300433"/>
                </a:lnTo>
                <a:lnTo>
                  <a:pt x="387245" y="0"/>
                </a:lnTo>
                <a:lnTo>
                  <a:pt x="487701" y="27350"/>
                </a:lnTo>
                <a:cubicBezTo>
                  <a:pt x="950135" y="152040"/>
                  <a:pt x="1605749" y="322251"/>
                  <a:pt x="1643189" y="346794"/>
                </a:cubicBezTo>
                <a:close/>
              </a:path>
            </a:pathLst>
          </a:custGeom>
          <a:solidFill>
            <a:schemeClr val="accent3">
              <a:lumMod val="20000"/>
              <a:lumOff val="80000"/>
              <a:alpha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9" name="Freeform: Shape 28">
            <a:extLst>
              <a:ext uri="{FF2B5EF4-FFF2-40B4-BE49-F238E27FC236}">
                <a16:creationId xmlns:a16="http://schemas.microsoft.com/office/drawing/2014/main" id="{F5112072-0E82-3313-9492-F7C04F2C54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478977">
            <a:off x="1478725" y="539692"/>
            <a:ext cx="351312" cy="354664"/>
          </a:xfrm>
          <a:custGeom>
            <a:avLst/>
            <a:gdLst>
              <a:gd name="connsiteX0" fmla="*/ 2531073 w 4828010"/>
              <a:gd name="connsiteY0" fmla="*/ 0 h 4873559"/>
              <a:gd name="connsiteX1" fmla="*/ 3937963 w 4828010"/>
              <a:gd name="connsiteY1" fmla="*/ 437433 h 4873559"/>
              <a:gd name="connsiteX2" fmla="*/ 4806231 w 4828010"/>
              <a:gd name="connsiteY2" fmla="*/ 1773180 h 4873559"/>
              <a:gd name="connsiteX3" fmla="*/ 4448644 w 4828010"/>
              <a:gd name="connsiteY3" fmla="*/ 3933235 h 4873559"/>
              <a:gd name="connsiteX4" fmla="*/ 3192542 w 4828010"/>
              <a:gd name="connsiteY4" fmla="*/ 4716168 h 4873559"/>
              <a:gd name="connsiteX5" fmla="*/ 937448 w 4828010"/>
              <a:gd name="connsiteY5" fmla="*/ 4547691 h 4873559"/>
              <a:gd name="connsiteX6" fmla="*/ 12348 w 4828010"/>
              <a:gd name="connsiteY6" fmla="*/ 3026750 h 4873559"/>
              <a:gd name="connsiteX7" fmla="*/ 553508 w 4828010"/>
              <a:gd name="connsiteY7" fmla="*/ 740383 h 4873559"/>
              <a:gd name="connsiteX8" fmla="*/ 2531073 w 4828010"/>
              <a:gd name="connsiteY8" fmla="*/ 0 h 4873559"/>
              <a:gd name="connsiteX0" fmla="*/ 2531073 w 4828010"/>
              <a:gd name="connsiteY0" fmla="*/ 0 h 4853896"/>
              <a:gd name="connsiteX1" fmla="*/ 3937963 w 4828010"/>
              <a:gd name="connsiteY1" fmla="*/ 437433 h 4853896"/>
              <a:gd name="connsiteX2" fmla="*/ 4806231 w 4828010"/>
              <a:gd name="connsiteY2" fmla="*/ 1773180 h 4853896"/>
              <a:gd name="connsiteX3" fmla="*/ 4448644 w 4828010"/>
              <a:gd name="connsiteY3" fmla="*/ 3933235 h 4853896"/>
              <a:gd name="connsiteX4" fmla="*/ 3192542 w 4828010"/>
              <a:gd name="connsiteY4" fmla="*/ 4716168 h 4853896"/>
              <a:gd name="connsiteX5" fmla="*/ 1075671 w 4828010"/>
              <a:gd name="connsiteY5" fmla="*/ 4473263 h 4853896"/>
              <a:gd name="connsiteX6" fmla="*/ 12348 w 4828010"/>
              <a:gd name="connsiteY6" fmla="*/ 3026750 h 4853896"/>
              <a:gd name="connsiteX7" fmla="*/ 553508 w 4828010"/>
              <a:gd name="connsiteY7" fmla="*/ 740383 h 4853896"/>
              <a:gd name="connsiteX8" fmla="*/ 2531073 w 4828010"/>
              <a:gd name="connsiteY8" fmla="*/ 0 h 4853896"/>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531073 w 4828010"/>
              <a:gd name="connsiteY0" fmla="*/ 0 h 4852652"/>
              <a:gd name="connsiteX1" fmla="*/ 3937963 w 4828010"/>
              <a:gd name="connsiteY1" fmla="*/ 437433 h 4852652"/>
              <a:gd name="connsiteX2" fmla="*/ 4806231 w 4828010"/>
              <a:gd name="connsiteY2" fmla="*/ 1773180 h 4852652"/>
              <a:gd name="connsiteX3" fmla="*/ 4448644 w 4828010"/>
              <a:gd name="connsiteY3" fmla="*/ 3933235 h 4852652"/>
              <a:gd name="connsiteX4" fmla="*/ 3192542 w 4828010"/>
              <a:gd name="connsiteY4" fmla="*/ 4716168 h 4852652"/>
              <a:gd name="connsiteX5" fmla="*/ 1160732 w 4828010"/>
              <a:gd name="connsiteY5" fmla="*/ 4467947 h 4852652"/>
              <a:gd name="connsiteX6" fmla="*/ 12348 w 4828010"/>
              <a:gd name="connsiteY6" fmla="*/ 3026750 h 4852652"/>
              <a:gd name="connsiteX7" fmla="*/ 553508 w 4828010"/>
              <a:gd name="connsiteY7" fmla="*/ 740383 h 4852652"/>
              <a:gd name="connsiteX8" fmla="*/ 2531073 w 4828010"/>
              <a:gd name="connsiteY8" fmla="*/ 0 h 485265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60239 w 4757176"/>
              <a:gd name="connsiteY0" fmla="*/ 0 h 4850182"/>
              <a:gd name="connsiteX1" fmla="*/ 3867129 w 4757176"/>
              <a:gd name="connsiteY1" fmla="*/ 437433 h 4850182"/>
              <a:gd name="connsiteX2" fmla="*/ 4735397 w 4757176"/>
              <a:gd name="connsiteY2" fmla="*/ 1773180 h 4850182"/>
              <a:gd name="connsiteX3" fmla="*/ 4377810 w 4757176"/>
              <a:gd name="connsiteY3" fmla="*/ 3933235 h 4850182"/>
              <a:gd name="connsiteX4" fmla="*/ 3121708 w 4757176"/>
              <a:gd name="connsiteY4" fmla="*/ 4716168 h 4850182"/>
              <a:gd name="connsiteX5" fmla="*/ 1089898 w 4757176"/>
              <a:gd name="connsiteY5" fmla="*/ 4467947 h 4850182"/>
              <a:gd name="connsiteX6" fmla="*/ 15942 w 4757176"/>
              <a:gd name="connsiteY6" fmla="*/ 3101178 h 4850182"/>
              <a:gd name="connsiteX7" fmla="*/ 482674 w 4757176"/>
              <a:gd name="connsiteY7" fmla="*/ 740383 h 4850182"/>
              <a:gd name="connsiteX8" fmla="*/ 2460239 w 4757176"/>
              <a:gd name="connsiteY8" fmla="*/ 0 h 4850182"/>
              <a:gd name="connsiteX0" fmla="*/ 2484014 w 4780951"/>
              <a:gd name="connsiteY0" fmla="*/ 0 h 4850182"/>
              <a:gd name="connsiteX1" fmla="*/ 3890904 w 4780951"/>
              <a:gd name="connsiteY1" fmla="*/ 437433 h 4850182"/>
              <a:gd name="connsiteX2" fmla="*/ 4759172 w 4780951"/>
              <a:gd name="connsiteY2" fmla="*/ 1773180 h 4850182"/>
              <a:gd name="connsiteX3" fmla="*/ 4401585 w 4780951"/>
              <a:gd name="connsiteY3" fmla="*/ 3933235 h 4850182"/>
              <a:gd name="connsiteX4" fmla="*/ 3145483 w 4780951"/>
              <a:gd name="connsiteY4" fmla="*/ 4716168 h 4850182"/>
              <a:gd name="connsiteX5" fmla="*/ 1113673 w 4780951"/>
              <a:gd name="connsiteY5" fmla="*/ 4467947 h 4850182"/>
              <a:gd name="connsiteX6" fmla="*/ 39717 w 4780951"/>
              <a:gd name="connsiteY6" fmla="*/ 3101178 h 4850182"/>
              <a:gd name="connsiteX7" fmla="*/ 506449 w 4780951"/>
              <a:gd name="connsiteY7" fmla="*/ 740383 h 4850182"/>
              <a:gd name="connsiteX8" fmla="*/ 2484014 w 4780951"/>
              <a:gd name="connsiteY8" fmla="*/ 0 h 4850182"/>
              <a:gd name="connsiteX0" fmla="*/ 2484014 w 4780127"/>
              <a:gd name="connsiteY0" fmla="*/ 0 h 4850182"/>
              <a:gd name="connsiteX1" fmla="*/ 3890904 w 4780127"/>
              <a:gd name="connsiteY1" fmla="*/ 437433 h 4850182"/>
              <a:gd name="connsiteX2" fmla="*/ 4759172 w 4780127"/>
              <a:gd name="connsiteY2" fmla="*/ 1773180 h 4850182"/>
              <a:gd name="connsiteX3" fmla="*/ 4390953 w 4780127"/>
              <a:gd name="connsiteY3" fmla="*/ 3805644 h 4850182"/>
              <a:gd name="connsiteX4" fmla="*/ 3145483 w 4780127"/>
              <a:gd name="connsiteY4" fmla="*/ 4716168 h 4850182"/>
              <a:gd name="connsiteX5" fmla="*/ 1113673 w 4780127"/>
              <a:gd name="connsiteY5" fmla="*/ 4467947 h 4850182"/>
              <a:gd name="connsiteX6" fmla="*/ 39717 w 4780127"/>
              <a:gd name="connsiteY6" fmla="*/ 3101178 h 4850182"/>
              <a:gd name="connsiteX7" fmla="*/ 506449 w 4780127"/>
              <a:gd name="connsiteY7" fmla="*/ 740383 h 4850182"/>
              <a:gd name="connsiteX8" fmla="*/ 2484014 w 4780127"/>
              <a:gd name="connsiteY8" fmla="*/ 0 h 4850182"/>
              <a:gd name="connsiteX0" fmla="*/ 2484014 w 4778010"/>
              <a:gd name="connsiteY0" fmla="*/ 0 h 4846926"/>
              <a:gd name="connsiteX1" fmla="*/ 3890904 w 4778010"/>
              <a:gd name="connsiteY1" fmla="*/ 437433 h 4846926"/>
              <a:gd name="connsiteX2" fmla="*/ 4759172 w 4778010"/>
              <a:gd name="connsiteY2" fmla="*/ 1773180 h 4846926"/>
              <a:gd name="connsiteX3" fmla="*/ 4390953 w 4778010"/>
              <a:gd name="connsiteY3" fmla="*/ 3805644 h 4846926"/>
              <a:gd name="connsiteX4" fmla="*/ 3343914 w 4778010"/>
              <a:gd name="connsiteY4" fmla="*/ 4712128 h 4846926"/>
              <a:gd name="connsiteX5" fmla="*/ 1113673 w 4778010"/>
              <a:gd name="connsiteY5" fmla="*/ 4467947 h 4846926"/>
              <a:gd name="connsiteX6" fmla="*/ 39717 w 4778010"/>
              <a:gd name="connsiteY6" fmla="*/ 3101178 h 4846926"/>
              <a:gd name="connsiteX7" fmla="*/ 506449 w 4778010"/>
              <a:gd name="connsiteY7" fmla="*/ 740383 h 4846926"/>
              <a:gd name="connsiteX8" fmla="*/ 2484014 w 4778010"/>
              <a:gd name="connsiteY8" fmla="*/ 0 h 4846926"/>
              <a:gd name="connsiteX0" fmla="*/ 2484014 w 4782503"/>
              <a:gd name="connsiteY0" fmla="*/ 0 h 4846926"/>
              <a:gd name="connsiteX1" fmla="*/ 3890904 w 4782503"/>
              <a:gd name="connsiteY1" fmla="*/ 437433 h 4846926"/>
              <a:gd name="connsiteX2" fmla="*/ 4759172 w 4782503"/>
              <a:gd name="connsiteY2" fmla="*/ 1773180 h 4846926"/>
              <a:gd name="connsiteX3" fmla="*/ 4450482 w 4782503"/>
              <a:gd name="connsiteY3" fmla="*/ 3688481 h 4846926"/>
              <a:gd name="connsiteX4" fmla="*/ 3343914 w 4782503"/>
              <a:gd name="connsiteY4" fmla="*/ 4712128 h 4846926"/>
              <a:gd name="connsiteX5" fmla="*/ 1113673 w 4782503"/>
              <a:gd name="connsiteY5" fmla="*/ 4467947 h 4846926"/>
              <a:gd name="connsiteX6" fmla="*/ 39717 w 4782503"/>
              <a:gd name="connsiteY6" fmla="*/ 3101178 h 4846926"/>
              <a:gd name="connsiteX7" fmla="*/ 506449 w 4782503"/>
              <a:gd name="connsiteY7" fmla="*/ 740383 h 4846926"/>
              <a:gd name="connsiteX8" fmla="*/ 2484014 w 4782503"/>
              <a:gd name="connsiteY8" fmla="*/ 0 h 4846926"/>
              <a:gd name="connsiteX0" fmla="*/ 2484014 w 4784889"/>
              <a:gd name="connsiteY0" fmla="*/ 0 h 4846926"/>
              <a:gd name="connsiteX1" fmla="*/ 3890904 w 4784889"/>
              <a:gd name="connsiteY1" fmla="*/ 437433 h 4846926"/>
              <a:gd name="connsiteX2" fmla="*/ 4759172 w 4784889"/>
              <a:gd name="connsiteY2" fmla="*/ 1773180 h 4846926"/>
              <a:gd name="connsiteX3" fmla="*/ 4474294 w 4784889"/>
              <a:gd name="connsiteY3" fmla="*/ 3676361 h 4846926"/>
              <a:gd name="connsiteX4" fmla="*/ 3343914 w 4784889"/>
              <a:gd name="connsiteY4" fmla="*/ 4712128 h 4846926"/>
              <a:gd name="connsiteX5" fmla="*/ 1113673 w 4784889"/>
              <a:gd name="connsiteY5" fmla="*/ 4467947 h 4846926"/>
              <a:gd name="connsiteX6" fmla="*/ 39717 w 4784889"/>
              <a:gd name="connsiteY6" fmla="*/ 3101178 h 4846926"/>
              <a:gd name="connsiteX7" fmla="*/ 506449 w 4784889"/>
              <a:gd name="connsiteY7" fmla="*/ 740383 h 4846926"/>
              <a:gd name="connsiteX8" fmla="*/ 2484014 w 4784889"/>
              <a:gd name="connsiteY8" fmla="*/ 0 h 4846926"/>
              <a:gd name="connsiteX0" fmla="*/ 2484014 w 4784889"/>
              <a:gd name="connsiteY0" fmla="*/ 0 h 4860980"/>
              <a:gd name="connsiteX1" fmla="*/ 3890904 w 4784889"/>
              <a:gd name="connsiteY1" fmla="*/ 437433 h 4860980"/>
              <a:gd name="connsiteX2" fmla="*/ 4759172 w 4784889"/>
              <a:gd name="connsiteY2" fmla="*/ 1773180 h 4860980"/>
              <a:gd name="connsiteX3" fmla="*/ 4474294 w 4784889"/>
              <a:gd name="connsiteY3" fmla="*/ 3676361 h 4860980"/>
              <a:gd name="connsiteX4" fmla="*/ 3343914 w 4784889"/>
              <a:gd name="connsiteY4" fmla="*/ 4712128 h 4860980"/>
              <a:gd name="connsiteX5" fmla="*/ 1097799 w 4784889"/>
              <a:gd name="connsiteY5" fmla="*/ 4524510 h 4860980"/>
              <a:gd name="connsiteX6" fmla="*/ 39717 w 4784889"/>
              <a:gd name="connsiteY6" fmla="*/ 3101178 h 4860980"/>
              <a:gd name="connsiteX7" fmla="*/ 506449 w 4784889"/>
              <a:gd name="connsiteY7" fmla="*/ 740383 h 4860980"/>
              <a:gd name="connsiteX8" fmla="*/ 2484014 w 4784889"/>
              <a:gd name="connsiteY8" fmla="*/ 0 h 4860980"/>
              <a:gd name="connsiteX0" fmla="*/ 2484014 w 4783308"/>
              <a:gd name="connsiteY0" fmla="*/ 0 h 4860981"/>
              <a:gd name="connsiteX1" fmla="*/ 3890904 w 4783308"/>
              <a:gd name="connsiteY1" fmla="*/ 437433 h 4860981"/>
              <a:gd name="connsiteX2" fmla="*/ 4759172 w 4783308"/>
              <a:gd name="connsiteY2" fmla="*/ 1773180 h 4860981"/>
              <a:gd name="connsiteX3" fmla="*/ 4474294 w 4783308"/>
              <a:gd name="connsiteY3" fmla="*/ 3676361 h 4860981"/>
              <a:gd name="connsiteX4" fmla="*/ 3443129 w 4783308"/>
              <a:gd name="connsiteY4" fmla="*/ 4712129 h 4860981"/>
              <a:gd name="connsiteX5" fmla="*/ 1097799 w 4783308"/>
              <a:gd name="connsiteY5" fmla="*/ 4524510 h 4860981"/>
              <a:gd name="connsiteX6" fmla="*/ 39717 w 4783308"/>
              <a:gd name="connsiteY6" fmla="*/ 3101178 h 4860981"/>
              <a:gd name="connsiteX7" fmla="*/ 506449 w 4783308"/>
              <a:gd name="connsiteY7" fmla="*/ 740383 h 4860981"/>
              <a:gd name="connsiteX8" fmla="*/ 2484014 w 4783308"/>
              <a:gd name="connsiteY8" fmla="*/ 0 h 4860981"/>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484014 w 4783308"/>
              <a:gd name="connsiteY0" fmla="*/ 0 h 4821502"/>
              <a:gd name="connsiteX1" fmla="*/ 3890904 w 4783308"/>
              <a:gd name="connsiteY1" fmla="*/ 437433 h 4821502"/>
              <a:gd name="connsiteX2" fmla="*/ 4759172 w 4783308"/>
              <a:gd name="connsiteY2" fmla="*/ 1773180 h 4821502"/>
              <a:gd name="connsiteX3" fmla="*/ 4474294 w 4783308"/>
              <a:gd name="connsiteY3" fmla="*/ 3676361 h 4821502"/>
              <a:gd name="connsiteX4" fmla="*/ 3443129 w 4783308"/>
              <a:gd name="connsiteY4" fmla="*/ 4712129 h 4821502"/>
              <a:gd name="connsiteX5" fmla="*/ 1097799 w 4783308"/>
              <a:gd name="connsiteY5" fmla="*/ 4524510 h 4821502"/>
              <a:gd name="connsiteX6" fmla="*/ 39717 w 4783308"/>
              <a:gd name="connsiteY6" fmla="*/ 3101178 h 4821502"/>
              <a:gd name="connsiteX7" fmla="*/ 506449 w 4783308"/>
              <a:gd name="connsiteY7" fmla="*/ 740383 h 4821502"/>
              <a:gd name="connsiteX8" fmla="*/ 2484014 w 4783308"/>
              <a:gd name="connsiteY8" fmla="*/ 0 h 4821502"/>
              <a:gd name="connsiteX0" fmla="*/ 2532073 w 4784141"/>
              <a:gd name="connsiteY0" fmla="*/ 0 h 4773425"/>
              <a:gd name="connsiteX1" fmla="*/ 3891737 w 4784141"/>
              <a:gd name="connsiteY1" fmla="*/ 389356 h 4773425"/>
              <a:gd name="connsiteX2" fmla="*/ 4760005 w 4784141"/>
              <a:gd name="connsiteY2" fmla="*/ 1725103 h 4773425"/>
              <a:gd name="connsiteX3" fmla="*/ 4475127 w 4784141"/>
              <a:gd name="connsiteY3" fmla="*/ 3628284 h 4773425"/>
              <a:gd name="connsiteX4" fmla="*/ 3443962 w 4784141"/>
              <a:gd name="connsiteY4" fmla="*/ 4664052 h 4773425"/>
              <a:gd name="connsiteX5" fmla="*/ 1098632 w 4784141"/>
              <a:gd name="connsiteY5" fmla="*/ 4476433 h 4773425"/>
              <a:gd name="connsiteX6" fmla="*/ 40550 w 4784141"/>
              <a:gd name="connsiteY6" fmla="*/ 3053101 h 4773425"/>
              <a:gd name="connsiteX7" fmla="*/ 507282 w 4784141"/>
              <a:gd name="connsiteY7" fmla="*/ 692306 h 4773425"/>
              <a:gd name="connsiteX8" fmla="*/ 2532073 w 4784141"/>
              <a:gd name="connsiteY8" fmla="*/ 0 h 4773425"/>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32073 w 4784141"/>
              <a:gd name="connsiteY0" fmla="*/ 491 h 4773916"/>
              <a:gd name="connsiteX1" fmla="*/ 3891737 w 4784141"/>
              <a:gd name="connsiteY1" fmla="*/ 389847 h 4773916"/>
              <a:gd name="connsiteX2" fmla="*/ 4760005 w 4784141"/>
              <a:gd name="connsiteY2" fmla="*/ 1725594 h 4773916"/>
              <a:gd name="connsiteX3" fmla="*/ 4475127 w 4784141"/>
              <a:gd name="connsiteY3" fmla="*/ 3628775 h 4773916"/>
              <a:gd name="connsiteX4" fmla="*/ 3443962 w 4784141"/>
              <a:gd name="connsiteY4" fmla="*/ 4664543 h 4773916"/>
              <a:gd name="connsiteX5" fmla="*/ 1098632 w 4784141"/>
              <a:gd name="connsiteY5" fmla="*/ 4476924 h 4773916"/>
              <a:gd name="connsiteX6" fmla="*/ 40550 w 4784141"/>
              <a:gd name="connsiteY6" fmla="*/ 3053592 h 4773916"/>
              <a:gd name="connsiteX7" fmla="*/ 507282 w 4784141"/>
              <a:gd name="connsiteY7" fmla="*/ 692797 h 4773916"/>
              <a:gd name="connsiteX8" fmla="*/ 2532073 w 4784141"/>
              <a:gd name="connsiteY8" fmla="*/ 491 h 4773916"/>
              <a:gd name="connsiteX0" fmla="*/ 2558783 w 4784614"/>
              <a:gd name="connsiteY0" fmla="*/ 525 h 4757924"/>
              <a:gd name="connsiteX1" fmla="*/ 3892210 w 4784614"/>
              <a:gd name="connsiteY1" fmla="*/ 373855 h 4757924"/>
              <a:gd name="connsiteX2" fmla="*/ 4760478 w 4784614"/>
              <a:gd name="connsiteY2" fmla="*/ 1709602 h 4757924"/>
              <a:gd name="connsiteX3" fmla="*/ 4475600 w 4784614"/>
              <a:gd name="connsiteY3" fmla="*/ 3612783 h 4757924"/>
              <a:gd name="connsiteX4" fmla="*/ 3444435 w 4784614"/>
              <a:gd name="connsiteY4" fmla="*/ 4648551 h 4757924"/>
              <a:gd name="connsiteX5" fmla="*/ 1099105 w 4784614"/>
              <a:gd name="connsiteY5" fmla="*/ 4460932 h 4757924"/>
              <a:gd name="connsiteX6" fmla="*/ 41023 w 4784614"/>
              <a:gd name="connsiteY6" fmla="*/ 3037600 h 4757924"/>
              <a:gd name="connsiteX7" fmla="*/ 507755 w 4784614"/>
              <a:gd name="connsiteY7" fmla="*/ 676805 h 4757924"/>
              <a:gd name="connsiteX8" fmla="*/ 2558783 w 4784614"/>
              <a:gd name="connsiteY8" fmla="*/ 525 h 4757924"/>
              <a:gd name="connsiteX0" fmla="*/ 2558783 w 4784614"/>
              <a:gd name="connsiteY0" fmla="*/ 408 h 4757807"/>
              <a:gd name="connsiteX1" fmla="*/ 3907953 w 4784614"/>
              <a:gd name="connsiteY1" fmla="*/ 443183 h 4757807"/>
              <a:gd name="connsiteX2" fmla="*/ 4760478 w 4784614"/>
              <a:gd name="connsiteY2" fmla="*/ 1709485 h 4757807"/>
              <a:gd name="connsiteX3" fmla="*/ 4475600 w 4784614"/>
              <a:gd name="connsiteY3" fmla="*/ 3612666 h 4757807"/>
              <a:gd name="connsiteX4" fmla="*/ 3444435 w 4784614"/>
              <a:gd name="connsiteY4" fmla="*/ 4648434 h 4757807"/>
              <a:gd name="connsiteX5" fmla="*/ 1099105 w 4784614"/>
              <a:gd name="connsiteY5" fmla="*/ 4460815 h 4757807"/>
              <a:gd name="connsiteX6" fmla="*/ 41023 w 4784614"/>
              <a:gd name="connsiteY6" fmla="*/ 3037483 h 4757807"/>
              <a:gd name="connsiteX7" fmla="*/ 507755 w 4784614"/>
              <a:gd name="connsiteY7" fmla="*/ 676688 h 4757807"/>
              <a:gd name="connsiteX8" fmla="*/ 2558783 w 4784614"/>
              <a:gd name="connsiteY8" fmla="*/ 408 h 4757807"/>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50 h 4954478"/>
              <a:gd name="connsiteX1" fmla="*/ 3910127 w 4786788"/>
              <a:gd name="connsiteY1" fmla="*/ 639854 h 4954478"/>
              <a:gd name="connsiteX2" fmla="*/ 4762652 w 4786788"/>
              <a:gd name="connsiteY2" fmla="*/ 1906156 h 4954478"/>
              <a:gd name="connsiteX3" fmla="*/ 4477774 w 4786788"/>
              <a:gd name="connsiteY3" fmla="*/ 3809337 h 4954478"/>
              <a:gd name="connsiteX4" fmla="*/ 3446609 w 4786788"/>
              <a:gd name="connsiteY4" fmla="*/ 4845105 h 4954478"/>
              <a:gd name="connsiteX5" fmla="*/ 1101279 w 4786788"/>
              <a:gd name="connsiteY5" fmla="*/ 4657486 h 4954478"/>
              <a:gd name="connsiteX6" fmla="*/ 43197 w 4786788"/>
              <a:gd name="connsiteY6" fmla="*/ 3234154 h 4954478"/>
              <a:gd name="connsiteX7" fmla="*/ 509929 w 4786788"/>
              <a:gd name="connsiteY7" fmla="*/ 873359 h 4954478"/>
              <a:gd name="connsiteX8" fmla="*/ 2675744 w 4786788"/>
              <a:gd name="connsiteY8" fmla="*/ 250 h 4954478"/>
              <a:gd name="connsiteX0" fmla="*/ 2675744 w 4786788"/>
              <a:gd name="connsiteY0" fmla="*/ 290 h 4954518"/>
              <a:gd name="connsiteX1" fmla="*/ 3910127 w 4786788"/>
              <a:gd name="connsiteY1" fmla="*/ 639894 h 4954518"/>
              <a:gd name="connsiteX2" fmla="*/ 4762652 w 4786788"/>
              <a:gd name="connsiteY2" fmla="*/ 1906196 h 4954518"/>
              <a:gd name="connsiteX3" fmla="*/ 4477774 w 4786788"/>
              <a:gd name="connsiteY3" fmla="*/ 3809377 h 4954518"/>
              <a:gd name="connsiteX4" fmla="*/ 3446609 w 4786788"/>
              <a:gd name="connsiteY4" fmla="*/ 4845145 h 4954518"/>
              <a:gd name="connsiteX5" fmla="*/ 1101279 w 4786788"/>
              <a:gd name="connsiteY5" fmla="*/ 4657526 h 4954518"/>
              <a:gd name="connsiteX6" fmla="*/ 43197 w 4786788"/>
              <a:gd name="connsiteY6" fmla="*/ 3234194 h 4954518"/>
              <a:gd name="connsiteX7" fmla="*/ 509929 w 4786788"/>
              <a:gd name="connsiteY7" fmla="*/ 873399 h 4954518"/>
              <a:gd name="connsiteX8" fmla="*/ 2675744 w 4786788"/>
              <a:gd name="connsiteY8" fmla="*/ 290 h 4954518"/>
              <a:gd name="connsiteX0" fmla="*/ 2675744 w 4786788"/>
              <a:gd name="connsiteY0" fmla="*/ 326 h 4954554"/>
              <a:gd name="connsiteX1" fmla="*/ 3990884 w 4786788"/>
              <a:gd name="connsiteY1" fmla="*/ 591130 h 4954554"/>
              <a:gd name="connsiteX2" fmla="*/ 4762652 w 4786788"/>
              <a:gd name="connsiteY2" fmla="*/ 1906232 h 4954554"/>
              <a:gd name="connsiteX3" fmla="*/ 4477774 w 4786788"/>
              <a:gd name="connsiteY3" fmla="*/ 3809413 h 4954554"/>
              <a:gd name="connsiteX4" fmla="*/ 3446609 w 4786788"/>
              <a:gd name="connsiteY4" fmla="*/ 4845181 h 4954554"/>
              <a:gd name="connsiteX5" fmla="*/ 1101279 w 4786788"/>
              <a:gd name="connsiteY5" fmla="*/ 4657562 h 4954554"/>
              <a:gd name="connsiteX6" fmla="*/ 43197 w 4786788"/>
              <a:gd name="connsiteY6" fmla="*/ 3234230 h 4954554"/>
              <a:gd name="connsiteX7" fmla="*/ 509929 w 4786788"/>
              <a:gd name="connsiteY7" fmla="*/ 873435 h 4954554"/>
              <a:gd name="connsiteX8" fmla="*/ 2675744 w 4786788"/>
              <a:gd name="connsiteY8" fmla="*/ 326 h 4954554"/>
              <a:gd name="connsiteX0" fmla="*/ 2662196 w 4773240"/>
              <a:gd name="connsiteY0" fmla="*/ 326 h 4954554"/>
              <a:gd name="connsiteX1" fmla="*/ 3977336 w 4773240"/>
              <a:gd name="connsiteY1" fmla="*/ 591130 h 4954554"/>
              <a:gd name="connsiteX2" fmla="*/ 4749104 w 4773240"/>
              <a:gd name="connsiteY2" fmla="*/ 1906232 h 4954554"/>
              <a:gd name="connsiteX3" fmla="*/ 4464226 w 4773240"/>
              <a:gd name="connsiteY3" fmla="*/ 3809413 h 4954554"/>
              <a:gd name="connsiteX4" fmla="*/ 3433061 w 4773240"/>
              <a:gd name="connsiteY4" fmla="*/ 4845181 h 4954554"/>
              <a:gd name="connsiteX5" fmla="*/ 1087731 w 4773240"/>
              <a:gd name="connsiteY5" fmla="*/ 4657562 h 4954554"/>
              <a:gd name="connsiteX6" fmla="*/ 29649 w 4773240"/>
              <a:gd name="connsiteY6" fmla="*/ 3234230 h 4954554"/>
              <a:gd name="connsiteX7" fmla="*/ 640977 w 4773240"/>
              <a:gd name="connsiteY7" fmla="*/ 730117 h 4954554"/>
              <a:gd name="connsiteX8" fmla="*/ 2662196 w 4773240"/>
              <a:gd name="connsiteY8" fmla="*/ 326 h 4954554"/>
              <a:gd name="connsiteX0" fmla="*/ 2664762 w 4775806"/>
              <a:gd name="connsiteY0" fmla="*/ 326 h 4954554"/>
              <a:gd name="connsiteX1" fmla="*/ 3979902 w 4775806"/>
              <a:gd name="connsiteY1" fmla="*/ 591130 h 4954554"/>
              <a:gd name="connsiteX2" fmla="*/ 4751670 w 4775806"/>
              <a:gd name="connsiteY2" fmla="*/ 1906232 h 4954554"/>
              <a:gd name="connsiteX3" fmla="*/ 4466792 w 4775806"/>
              <a:gd name="connsiteY3" fmla="*/ 3809413 h 4954554"/>
              <a:gd name="connsiteX4" fmla="*/ 3435627 w 4775806"/>
              <a:gd name="connsiteY4" fmla="*/ 4845181 h 4954554"/>
              <a:gd name="connsiteX5" fmla="*/ 1090297 w 4775806"/>
              <a:gd name="connsiteY5" fmla="*/ 4657562 h 4954554"/>
              <a:gd name="connsiteX6" fmla="*/ 32215 w 4775806"/>
              <a:gd name="connsiteY6" fmla="*/ 3234230 h 4954554"/>
              <a:gd name="connsiteX7" fmla="*/ 607899 w 4775806"/>
              <a:gd name="connsiteY7" fmla="*/ 806182 h 4954554"/>
              <a:gd name="connsiteX8" fmla="*/ 2664762 w 4775806"/>
              <a:gd name="connsiteY8" fmla="*/ 326 h 4954554"/>
              <a:gd name="connsiteX0" fmla="*/ 2673549 w 4784593"/>
              <a:gd name="connsiteY0" fmla="*/ 326 h 4954554"/>
              <a:gd name="connsiteX1" fmla="*/ 3988689 w 4784593"/>
              <a:gd name="connsiteY1" fmla="*/ 591130 h 4954554"/>
              <a:gd name="connsiteX2" fmla="*/ 4760457 w 4784593"/>
              <a:gd name="connsiteY2" fmla="*/ 1906232 h 4954554"/>
              <a:gd name="connsiteX3" fmla="*/ 4475579 w 4784593"/>
              <a:gd name="connsiteY3" fmla="*/ 3809413 h 4954554"/>
              <a:gd name="connsiteX4" fmla="*/ 3444414 w 4784593"/>
              <a:gd name="connsiteY4" fmla="*/ 4845181 h 4954554"/>
              <a:gd name="connsiteX5" fmla="*/ 1099084 w 4784593"/>
              <a:gd name="connsiteY5" fmla="*/ 4657562 h 4954554"/>
              <a:gd name="connsiteX6" fmla="*/ 41002 w 4784593"/>
              <a:gd name="connsiteY6" fmla="*/ 3234230 h 4954554"/>
              <a:gd name="connsiteX7" fmla="*/ 616686 w 4784593"/>
              <a:gd name="connsiteY7" fmla="*/ 806182 h 4954554"/>
              <a:gd name="connsiteX8" fmla="*/ 2673549 w 4784593"/>
              <a:gd name="connsiteY8" fmla="*/ 326 h 4954554"/>
              <a:gd name="connsiteX0" fmla="*/ 2649000 w 4760044"/>
              <a:gd name="connsiteY0" fmla="*/ 326 h 4964273"/>
              <a:gd name="connsiteX1" fmla="*/ 3964140 w 4760044"/>
              <a:gd name="connsiteY1" fmla="*/ 591130 h 4964273"/>
              <a:gd name="connsiteX2" fmla="*/ 4735908 w 4760044"/>
              <a:gd name="connsiteY2" fmla="*/ 1906232 h 4964273"/>
              <a:gd name="connsiteX3" fmla="*/ 4451030 w 4760044"/>
              <a:gd name="connsiteY3" fmla="*/ 3809413 h 4964273"/>
              <a:gd name="connsiteX4" fmla="*/ 3419865 w 4760044"/>
              <a:gd name="connsiteY4" fmla="*/ 4845181 h 4964273"/>
              <a:gd name="connsiteX5" fmla="*/ 1074535 w 4760044"/>
              <a:gd name="connsiteY5" fmla="*/ 4657562 h 4964273"/>
              <a:gd name="connsiteX6" fmla="*/ 33359 w 4760044"/>
              <a:gd name="connsiteY6" fmla="*/ 2995991 h 4964273"/>
              <a:gd name="connsiteX7" fmla="*/ 592137 w 4760044"/>
              <a:gd name="connsiteY7" fmla="*/ 806182 h 4964273"/>
              <a:gd name="connsiteX8" fmla="*/ 2649000 w 4760044"/>
              <a:gd name="connsiteY8" fmla="*/ 326 h 4964273"/>
              <a:gd name="connsiteX0" fmla="*/ 2649000 w 4760044"/>
              <a:gd name="connsiteY0" fmla="*/ 300 h 4964247"/>
              <a:gd name="connsiteX1" fmla="*/ 3813909 w 4760044"/>
              <a:gd name="connsiteY1" fmla="*/ 619239 h 4964247"/>
              <a:gd name="connsiteX2" fmla="*/ 4735908 w 4760044"/>
              <a:gd name="connsiteY2" fmla="*/ 1906206 h 4964247"/>
              <a:gd name="connsiteX3" fmla="*/ 4451030 w 4760044"/>
              <a:gd name="connsiteY3" fmla="*/ 3809387 h 4964247"/>
              <a:gd name="connsiteX4" fmla="*/ 3419865 w 4760044"/>
              <a:gd name="connsiteY4" fmla="*/ 4845155 h 4964247"/>
              <a:gd name="connsiteX5" fmla="*/ 1074535 w 4760044"/>
              <a:gd name="connsiteY5" fmla="*/ 4657536 h 4964247"/>
              <a:gd name="connsiteX6" fmla="*/ 33359 w 4760044"/>
              <a:gd name="connsiteY6" fmla="*/ 2995965 h 4964247"/>
              <a:gd name="connsiteX7" fmla="*/ 592137 w 4760044"/>
              <a:gd name="connsiteY7" fmla="*/ 806156 h 4964247"/>
              <a:gd name="connsiteX8" fmla="*/ 2649000 w 4760044"/>
              <a:gd name="connsiteY8" fmla="*/ 300 h 4964247"/>
              <a:gd name="connsiteX0" fmla="*/ 2649000 w 4849477"/>
              <a:gd name="connsiteY0" fmla="*/ -2 h 4963945"/>
              <a:gd name="connsiteX1" fmla="*/ 4735908 w 4849477"/>
              <a:gd name="connsiteY1" fmla="*/ 1905904 h 4963945"/>
              <a:gd name="connsiteX2" fmla="*/ 4451030 w 4849477"/>
              <a:gd name="connsiteY2" fmla="*/ 3809085 h 4963945"/>
              <a:gd name="connsiteX3" fmla="*/ 3419865 w 4849477"/>
              <a:gd name="connsiteY3" fmla="*/ 4844853 h 4963945"/>
              <a:gd name="connsiteX4" fmla="*/ 1074535 w 4849477"/>
              <a:gd name="connsiteY4" fmla="*/ 4657234 h 4963945"/>
              <a:gd name="connsiteX5" fmla="*/ 33359 w 4849477"/>
              <a:gd name="connsiteY5" fmla="*/ 2995663 h 4963945"/>
              <a:gd name="connsiteX6" fmla="*/ 592137 w 4849477"/>
              <a:gd name="connsiteY6" fmla="*/ 805854 h 4963945"/>
              <a:gd name="connsiteX7" fmla="*/ 2649000 w 4849477"/>
              <a:gd name="connsiteY7" fmla="*/ -2 h 4963945"/>
              <a:gd name="connsiteX0" fmla="*/ 2649000 w 4859466"/>
              <a:gd name="connsiteY0" fmla="*/ -2 h 5536260"/>
              <a:gd name="connsiteX1" fmla="*/ 4735908 w 4859466"/>
              <a:gd name="connsiteY1" fmla="*/ 1905904 h 5536260"/>
              <a:gd name="connsiteX2" fmla="*/ 4451030 w 4859466"/>
              <a:gd name="connsiteY2" fmla="*/ 3809085 h 5536260"/>
              <a:gd name="connsiteX3" fmla="*/ 3067466 w 4859466"/>
              <a:gd name="connsiteY3" fmla="*/ 5491001 h 5536260"/>
              <a:gd name="connsiteX4" fmla="*/ 1074535 w 4859466"/>
              <a:gd name="connsiteY4" fmla="*/ 4657234 h 5536260"/>
              <a:gd name="connsiteX5" fmla="*/ 33359 w 4859466"/>
              <a:gd name="connsiteY5" fmla="*/ 2995663 h 5536260"/>
              <a:gd name="connsiteX6" fmla="*/ 592137 w 4859466"/>
              <a:gd name="connsiteY6" fmla="*/ 805854 h 5536260"/>
              <a:gd name="connsiteX7" fmla="*/ 2649000 w 4859466"/>
              <a:gd name="connsiteY7" fmla="*/ -2 h 5536260"/>
              <a:gd name="connsiteX0" fmla="*/ 2780481 w 4861205"/>
              <a:gd name="connsiteY0" fmla="*/ -2 h 5864449"/>
              <a:gd name="connsiteX1" fmla="*/ 4737647 w 4861205"/>
              <a:gd name="connsiteY1" fmla="*/ 2234093 h 5864449"/>
              <a:gd name="connsiteX2" fmla="*/ 4452769 w 4861205"/>
              <a:gd name="connsiteY2" fmla="*/ 4137274 h 5864449"/>
              <a:gd name="connsiteX3" fmla="*/ 3069205 w 4861205"/>
              <a:gd name="connsiteY3" fmla="*/ 5819190 h 5864449"/>
              <a:gd name="connsiteX4" fmla="*/ 1076274 w 4861205"/>
              <a:gd name="connsiteY4" fmla="*/ 4985423 h 5864449"/>
              <a:gd name="connsiteX5" fmla="*/ 35098 w 4861205"/>
              <a:gd name="connsiteY5" fmla="*/ 3323852 h 5864449"/>
              <a:gd name="connsiteX6" fmla="*/ 593876 w 4861205"/>
              <a:gd name="connsiteY6" fmla="*/ 1134043 h 5864449"/>
              <a:gd name="connsiteX7" fmla="*/ 2780481 w 4861205"/>
              <a:gd name="connsiteY7" fmla="*/ -2 h 5864449"/>
              <a:gd name="connsiteX0" fmla="*/ 2289077 w 4369801"/>
              <a:gd name="connsiteY0" fmla="*/ -2 h 5893101"/>
              <a:gd name="connsiteX1" fmla="*/ 4246243 w 4369801"/>
              <a:gd name="connsiteY1" fmla="*/ 2234093 h 5893101"/>
              <a:gd name="connsiteX2" fmla="*/ 3961365 w 4369801"/>
              <a:gd name="connsiteY2" fmla="*/ 4137274 h 5893101"/>
              <a:gd name="connsiteX3" fmla="*/ 2577801 w 4369801"/>
              <a:gd name="connsiteY3" fmla="*/ 5819190 h 5893101"/>
              <a:gd name="connsiteX4" fmla="*/ 584870 w 4369801"/>
              <a:gd name="connsiteY4" fmla="*/ 4985423 h 5893101"/>
              <a:gd name="connsiteX5" fmla="*/ 102472 w 4369801"/>
              <a:gd name="connsiteY5" fmla="*/ 1134043 h 5893101"/>
              <a:gd name="connsiteX6" fmla="*/ 2289077 w 4369801"/>
              <a:gd name="connsiteY6" fmla="*/ -2 h 5893101"/>
              <a:gd name="connsiteX0" fmla="*/ 2352777 w 4433501"/>
              <a:gd name="connsiteY0" fmla="*/ -2 h 5854124"/>
              <a:gd name="connsiteX1" fmla="*/ 4309943 w 4433501"/>
              <a:gd name="connsiteY1" fmla="*/ 2234093 h 5854124"/>
              <a:gd name="connsiteX2" fmla="*/ 4025065 w 4433501"/>
              <a:gd name="connsiteY2" fmla="*/ 4137274 h 5854124"/>
              <a:gd name="connsiteX3" fmla="*/ 2641501 w 4433501"/>
              <a:gd name="connsiteY3" fmla="*/ 5819190 h 5854124"/>
              <a:gd name="connsiteX4" fmla="*/ 430809 w 4433501"/>
              <a:gd name="connsiteY4" fmla="*/ 4389642 h 5854124"/>
              <a:gd name="connsiteX5" fmla="*/ 166172 w 4433501"/>
              <a:gd name="connsiteY5" fmla="*/ 1134043 h 5854124"/>
              <a:gd name="connsiteX6" fmla="*/ 2352777 w 4433501"/>
              <a:gd name="connsiteY6" fmla="*/ -2 h 5854124"/>
              <a:gd name="connsiteX0" fmla="*/ 2193618 w 4274342"/>
              <a:gd name="connsiteY0" fmla="*/ -2 h 5850779"/>
              <a:gd name="connsiteX1" fmla="*/ 4150784 w 4274342"/>
              <a:gd name="connsiteY1" fmla="*/ 2234093 h 5850779"/>
              <a:gd name="connsiteX2" fmla="*/ 3865906 w 4274342"/>
              <a:gd name="connsiteY2" fmla="*/ 4137274 h 5850779"/>
              <a:gd name="connsiteX3" fmla="*/ 2482342 w 4274342"/>
              <a:gd name="connsiteY3" fmla="*/ 5819190 h 5850779"/>
              <a:gd name="connsiteX4" fmla="*/ 271650 w 4274342"/>
              <a:gd name="connsiteY4" fmla="*/ 4389642 h 5850779"/>
              <a:gd name="connsiteX5" fmla="*/ 247914 w 4274342"/>
              <a:gd name="connsiteY5" fmla="*/ 1846756 h 5850779"/>
              <a:gd name="connsiteX6" fmla="*/ 2193618 w 4274342"/>
              <a:gd name="connsiteY6" fmla="*/ -2 h 5850779"/>
              <a:gd name="connsiteX0" fmla="*/ 1967294 w 4267345"/>
              <a:gd name="connsiteY0" fmla="*/ -3 h 5416782"/>
              <a:gd name="connsiteX1" fmla="*/ 4137681 w 4267345"/>
              <a:gd name="connsiteY1" fmla="*/ 1800096 h 5416782"/>
              <a:gd name="connsiteX2" fmla="*/ 3852803 w 4267345"/>
              <a:gd name="connsiteY2" fmla="*/ 3703277 h 5416782"/>
              <a:gd name="connsiteX3" fmla="*/ 2469239 w 4267345"/>
              <a:gd name="connsiteY3" fmla="*/ 5385193 h 5416782"/>
              <a:gd name="connsiteX4" fmla="*/ 258547 w 4267345"/>
              <a:gd name="connsiteY4" fmla="*/ 3955645 h 5416782"/>
              <a:gd name="connsiteX5" fmla="*/ 234811 w 4267345"/>
              <a:gd name="connsiteY5" fmla="*/ 1412759 h 5416782"/>
              <a:gd name="connsiteX6" fmla="*/ 1967294 w 4267345"/>
              <a:gd name="connsiteY6" fmla="*/ -3 h 5416782"/>
              <a:gd name="connsiteX0" fmla="*/ 1967294 w 3964997"/>
              <a:gd name="connsiteY0" fmla="*/ -3 h 5416782"/>
              <a:gd name="connsiteX1" fmla="*/ 3668011 w 3964997"/>
              <a:gd name="connsiteY1" fmla="*/ 1478862 h 5416782"/>
              <a:gd name="connsiteX2" fmla="*/ 3852803 w 3964997"/>
              <a:gd name="connsiteY2" fmla="*/ 3703277 h 5416782"/>
              <a:gd name="connsiteX3" fmla="*/ 2469239 w 3964997"/>
              <a:gd name="connsiteY3" fmla="*/ 5385193 h 5416782"/>
              <a:gd name="connsiteX4" fmla="*/ 258547 w 3964997"/>
              <a:gd name="connsiteY4" fmla="*/ 3955645 h 5416782"/>
              <a:gd name="connsiteX5" fmla="*/ 234811 w 3964997"/>
              <a:gd name="connsiteY5" fmla="*/ 1412759 h 5416782"/>
              <a:gd name="connsiteX6" fmla="*/ 1967294 w 3964997"/>
              <a:gd name="connsiteY6" fmla="*/ -3 h 5416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64997" h="5416782">
                <a:moveTo>
                  <a:pt x="1967294" y="-3"/>
                </a:moveTo>
                <a:cubicBezTo>
                  <a:pt x="2657922" y="183339"/>
                  <a:pt x="3353760" y="861649"/>
                  <a:pt x="3668011" y="1478862"/>
                </a:cubicBezTo>
                <a:cubicBezTo>
                  <a:pt x="3982262" y="2096075"/>
                  <a:pt x="4052598" y="3052222"/>
                  <a:pt x="3852803" y="3703277"/>
                </a:cubicBezTo>
                <a:cubicBezTo>
                  <a:pt x="3653008" y="4354332"/>
                  <a:pt x="2782065" y="5270224"/>
                  <a:pt x="2469239" y="5385193"/>
                </a:cubicBezTo>
                <a:cubicBezTo>
                  <a:pt x="1758393" y="5606258"/>
                  <a:pt x="630952" y="4617717"/>
                  <a:pt x="258547" y="3955645"/>
                </a:cubicBezTo>
                <a:cubicBezTo>
                  <a:pt x="-113858" y="3293573"/>
                  <a:pt x="-49980" y="2072034"/>
                  <a:pt x="234811" y="1412759"/>
                </a:cubicBezTo>
                <a:cubicBezTo>
                  <a:pt x="519602" y="753484"/>
                  <a:pt x="1314621" y="30745"/>
                  <a:pt x="1967294" y="-3"/>
                </a:cubicBezTo>
                <a:close/>
              </a:path>
            </a:pathLst>
          </a:custGeom>
          <a:solidFill>
            <a:schemeClr val="accent4">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7" name="Freeform: Shape 30">
            <a:extLst>
              <a:ext uri="{FF2B5EF4-FFF2-40B4-BE49-F238E27FC236}">
                <a16:creationId xmlns:a16="http://schemas.microsoft.com/office/drawing/2014/main" id="{FFDECAB2-1CBC-FBCA-D8C5-CDBEFB26CB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684128">
            <a:off x="487383" y="5052459"/>
            <a:ext cx="2065137" cy="1924710"/>
          </a:xfrm>
          <a:custGeom>
            <a:avLst/>
            <a:gdLst>
              <a:gd name="connsiteX0" fmla="*/ 705420 w 2065137"/>
              <a:gd name="connsiteY0" fmla="*/ 660 h 1924710"/>
              <a:gd name="connsiteX1" fmla="*/ 752061 w 2065137"/>
              <a:gd name="connsiteY1" fmla="*/ 79831 h 1924710"/>
              <a:gd name="connsiteX2" fmla="*/ 777174 w 2065137"/>
              <a:gd name="connsiteY2" fmla="*/ 228674 h 1924710"/>
              <a:gd name="connsiteX3" fmla="*/ 910196 w 2065137"/>
              <a:gd name="connsiteY3" fmla="*/ 554933 h 1924710"/>
              <a:gd name="connsiteX4" fmla="*/ 1144151 w 2065137"/>
              <a:gd name="connsiteY4" fmla="*/ 998783 h 1924710"/>
              <a:gd name="connsiteX5" fmla="*/ 1215136 w 2065137"/>
              <a:gd name="connsiteY5" fmla="*/ 1290963 h 1924710"/>
              <a:gd name="connsiteX6" fmla="*/ 1253210 w 2065137"/>
              <a:gd name="connsiteY6" fmla="*/ 1375081 h 1924710"/>
              <a:gd name="connsiteX7" fmla="*/ 1251063 w 2065137"/>
              <a:gd name="connsiteY7" fmla="*/ 1145318 h 1924710"/>
              <a:gd name="connsiteX8" fmla="*/ 1327486 w 2065137"/>
              <a:gd name="connsiteY8" fmla="*/ 777906 h 1924710"/>
              <a:gd name="connsiteX9" fmla="*/ 1541356 w 2065137"/>
              <a:gd name="connsiteY9" fmla="*/ 402852 h 1924710"/>
              <a:gd name="connsiteX10" fmla="*/ 1749218 w 2065137"/>
              <a:gd name="connsiteY10" fmla="*/ 310849 h 1924710"/>
              <a:gd name="connsiteX11" fmla="*/ 1654670 w 2065137"/>
              <a:gd name="connsiteY11" fmla="*/ 473302 h 1924710"/>
              <a:gd name="connsiteX12" fmla="*/ 1579791 w 2065137"/>
              <a:gd name="connsiteY12" fmla="*/ 675203 h 1924710"/>
              <a:gd name="connsiteX13" fmla="*/ 1483218 w 2065137"/>
              <a:gd name="connsiteY13" fmla="*/ 1199721 h 1924710"/>
              <a:gd name="connsiteX14" fmla="*/ 1515071 w 2065137"/>
              <a:gd name="connsiteY14" fmla="*/ 1414524 h 1924710"/>
              <a:gd name="connsiteX15" fmla="*/ 1732857 w 2065137"/>
              <a:gd name="connsiteY15" fmla="*/ 1097678 h 1924710"/>
              <a:gd name="connsiteX16" fmla="*/ 1999503 w 2065137"/>
              <a:gd name="connsiteY16" fmla="*/ 923150 h 1924710"/>
              <a:gd name="connsiteX17" fmla="*/ 2061573 w 2065137"/>
              <a:gd name="connsiteY17" fmla="*/ 919052 h 1924710"/>
              <a:gd name="connsiteX18" fmla="*/ 1925241 w 2065137"/>
              <a:gd name="connsiteY18" fmla="*/ 1276908 h 1924710"/>
              <a:gd name="connsiteX19" fmla="*/ 1762828 w 2065137"/>
              <a:gd name="connsiteY19" fmla="*/ 1628380 h 1924710"/>
              <a:gd name="connsiteX20" fmla="*/ 1728483 w 2065137"/>
              <a:gd name="connsiteY20" fmla="*/ 1676471 h 1924710"/>
              <a:gd name="connsiteX21" fmla="*/ 1721032 w 2065137"/>
              <a:gd name="connsiteY21" fmla="*/ 1683673 h 1924710"/>
              <a:gd name="connsiteX22" fmla="*/ 525849 w 2065137"/>
              <a:gd name="connsiteY22" fmla="*/ 1924710 h 1924710"/>
              <a:gd name="connsiteX23" fmla="*/ 519988 w 2065137"/>
              <a:gd name="connsiteY23" fmla="*/ 1923526 h 1924710"/>
              <a:gd name="connsiteX24" fmla="*/ 368278 w 2065137"/>
              <a:gd name="connsiteY24" fmla="*/ 1849772 h 1924710"/>
              <a:gd name="connsiteX25" fmla="*/ 160089 w 2065137"/>
              <a:gd name="connsiteY25" fmla="*/ 1653766 h 1924710"/>
              <a:gd name="connsiteX26" fmla="*/ 41695 w 2065137"/>
              <a:gd name="connsiteY26" fmla="*/ 1181902 h 1924710"/>
              <a:gd name="connsiteX27" fmla="*/ 2230 w 2065137"/>
              <a:gd name="connsiteY27" fmla="*/ 982389 h 1924710"/>
              <a:gd name="connsiteX28" fmla="*/ 99098 w 2065137"/>
              <a:gd name="connsiteY28" fmla="*/ 1105897 h 1924710"/>
              <a:gd name="connsiteX29" fmla="*/ 289246 w 2065137"/>
              <a:gd name="connsiteY29" fmla="*/ 1406750 h 1924710"/>
              <a:gd name="connsiteX30" fmla="*/ 565475 w 2065137"/>
              <a:gd name="connsiteY30" fmla="*/ 1638885 h 1924710"/>
              <a:gd name="connsiteX31" fmla="*/ 859542 w 2065137"/>
              <a:gd name="connsiteY31" fmla="*/ 1695888 h 1924710"/>
              <a:gd name="connsiteX32" fmla="*/ 1054865 w 2065137"/>
              <a:gd name="connsiteY32" fmla="*/ 1683777 h 1924710"/>
              <a:gd name="connsiteX33" fmla="*/ 777174 w 2065137"/>
              <a:gd name="connsiteY33" fmla="*/ 1584095 h 1924710"/>
              <a:gd name="connsiteX34" fmla="*/ 490158 w 2065137"/>
              <a:gd name="connsiteY34" fmla="*/ 1378248 h 1924710"/>
              <a:gd name="connsiteX35" fmla="*/ 264132 w 2065137"/>
              <a:gd name="connsiteY35" fmla="*/ 1001390 h 1924710"/>
              <a:gd name="connsiteX36" fmla="*/ 81159 w 2065137"/>
              <a:gd name="connsiteY36" fmla="*/ 551695 h 1924710"/>
              <a:gd name="connsiteX37" fmla="*/ 81159 w 2065137"/>
              <a:gd name="connsiteY37" fmla="*/ 507359 h 1924710"/>
              <a:gd name="connsiteX38" fmla="*/ 289246 w 2065137"/>
              <a:gd name="connsiteY38" fmla="*/ 678370 h 1924710"/>
              <a:gd name="connsiteX39" fmla="*/ 479395 w 2065137"/>
              <a:gd name="connsiteY39" fmla="*/ 862048 h 1924710"/>
              <a:gd name="connsiteX40" fmla="*/ 954236 w 2065137"/>
              <a:gd name="connsiteY40" fmla="*/ 1370320 h 1924710"/>
              <a:gd name="connsiteX41" fmla="*/ 961171 w 2065137"/>
              <a:gd name="connsiteY41" fmla="*/ 1305410 h 1924710"/>
              <a:gd name="connsiteX42" fmla="*/ 730534 w 2065137"/>
              <a:gd name="connsiteY42" fmla="*/ 922219 h 1924710"/>
              <a:gd name="connsiteX43" fmla="*/ 572676 w 2065137"/>
              <a:gd name="connsiteY43" fmla="*/ 475691 h 1924710"/>
              <a:gd name="connsiteX44" fmla="*/ 637254 w 2065137"/>
              <a:gd name="connsiteY44" fmla="*/ 121001 h 1924710"/>
              <a:gd name="connsiteX45" fmla="*/ 705420 w 2065137"/>
              <a:gd name="connsiteY45" fmla="*/ 660 h 1924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2065137" h="1924710">
                <a:moveTo>
                  <a:pt x="705420" y="660"/>
                </a:moveTo>
                <a:cubicBezTo>
                  <a:pt x="724555" y="-6202"/>
                  <a:pt x="740102" y="41829"/>
                  <a:pt x="752061" y="79831"/>
                </a:cubicBezTo>
                <a:cubicBezTo>
                  <a:pt x="764020" y="117834"/>
                  <a:pt x="750818" y="149491"/>
                  <a:pt x="777174" y="228674"/>
                </a:cubicBezTo>
                <a:cubicBezTo>
                  <a:pt x="803530" y="307858"/>
                  <a:pt x="849033" y="426581"/>
                  <a:pt x="910196" y="554933"/>
                </a:cubicBezTo>
                <a:cubicBezTo>
                  <a:pt x="971359" y="683284"/>
                  <a:pt x="1093328" y="876111"/>
                  <a:pt x="1144151" y="998783"/>
                </a:cubicBezTo>
                <a:cubicBezTo>
                  <a:pt x="1194974" y="1121454"/>
                  <a:pt x="1196960" y="1228246"/>
                  <a:pt x="1215136" y="1290963"/>
                </a:cubicBezTo>
                <a:cubicBezTo>
                  <a:pt x="1233313" y="1353680"/>
                  <a:pt x="1247222" y="1399355"/>
                  <a:pt x="1253210" y="1375081"/>
                </a:cubicBezTo>
                <a:cubicBezTo>
                  <a:pt x="1259198" y="1350807"/>
                  <a:pt x="1238683" y="1244847"/>
                  <a:pt x="1251063" y="1145318"/>
                </a:cubicBezTo>
                <a:cubicBezTo>
                  <a:pt x="1263442" y="1045789"/>
                  <a:pt x="1279104" y="901650"/>
                  <a:pt x="1327486" y="777906"/>
                </a:cubicBezTo>
                <a:cubicBezTo>
                  <a:pt x="1375868" y="654162"/>
                  <a:pt x="1471068" y="480695"/>
                  <a:pt x="1541356" y="402852"/>
                </a:cubicBezTo>
                <a:cubicBezTo>
                  <a:pt x="1611644" y="325009"/>
                  <a:pt x="1730332" y="299107"/>
                  <a:pt x="1749218" y="310849"/>
                </a:cubicBezTo>
                <a:cubicBezTo>
                  <a:pt x="1768103" y="322590"/>
                  <a:pt x="1682908" y="412576"/>
                  <a:pt x="1654670" y="473302"/>
                </a:cubicBezTo>
                <a:cubicBezTo>
                  <a:pt x="1626432" y="534028"/>
                  <a:pt x="1608366" y="554133"/>
                  <a:pt x="1579791" y="675203"/>
                </a:cubicBezTo>
                <a:cubicBezTo>
                  <a:pt x="1551215" y="796273"/>
                  <a:pt x="1494004" y="1076501"/>
                  <a:pt x="1483218" y="1199721"/>
                </a:cubicBezTo>
                <a:cubicBezTo>
                  <a:pt x="1472431" y="1322941"/>
                  <a:pt x="1498661" y="1418966"/>
                  <a:pt x="1515071" y="1414524"/>
                </a:cubicBezTo>
                <a:cubicBezTo>
                  <a:pt x="1531480" y="1410083"/>
                  <a:pt x="1652119" y="1179574"/>
                  <a:pt x="1732857" y="1097678"/>
                </a:cubicBezTo>
                <a:cubicBezTo>
                  <a:pt x="1813596" y="1015783"/>
                  <a:pt x="1944717" y="952922"/>
                  <a:pt x="1999503" y="923150"/>
                </a:cubicBezTo>
                <a:cubicBezTo>
                  <a:pt x="2054289" y="893379"/>
                  <a:pt x="2073950" y="860092"/>
                  <a:pt x="2061573" y="919052"/>
                </a:cubicBezTo>
                <a:cubicBezTo>
                  <a:pt x="2049196" y="978011"/>
                  <a:pt x="1975032" y="1158687"/>
                  <a:pt x="1925241" y="1276908"/>
                </a:cubicBezTo>
                <a:cubicBezTo>
                  <a:pt x="1875450" y="1395130"/>
                  <a:pt x="1809564" y="1548725"/>
                  <a:pt x="1762828" y="1628380"/>
                </a:cubicBezTo>
                <a:cubicBezTo>
                  <a:pt x="1751144" y="1648294"/>
                  <a:pt x="1739620" y="1663811"/>
                  <a:pt x="1728483" y="1676471"/>
                </a:cubicBezTo>
                <a:lnTo>
                  <a:pt x="1721032" y="1683673"/>
                </a:lnTo>
                <a:lnTo>
                  <a:pt x="525849" y="1924710"/>
                </a:lnTo>
                <a:lnTo>
                  <a:pt x="519988" y="1923526"/>
                </a:lnTo>
                <a:cubicBezTo>
                  <a:pt x="464666" y="1908631"/>
                  <a:pt x="420748" y="1885004"/>
                  <a:pt x="368278" y="1849772"/>
                </a:cubicBezTo>
                <a:cubicBezTo>
                  <a:pt x="298318" y="1802797"/>
                  <a:pt x="214520" y="1765077"/>
                  <a:pt x="160089" y="1653766"/>
                </a:cubicBezTo>
                <a:cubicBezTo>
                  <a:pt x="105658" y="1542454"/>
                  <a:pt x="68005" y="1293798"/>
                  <a:pt x="41695" y="1181902"/>
                </a:cubicBezTo>
                <a:cubicBezTo>
                  <a:pt x="15385" y="1070006"/>
                  <a:pt x="-7337" y="995057"/>
                  <a:pt x="2230" y="982389"/>
                </a:cubicBezTo>
                <a:cubicBezTo>
                  <a:pt x="11797" y="969722"/>
                  <a:pt x="51262" y="1035171"/>
                  <a:pt x="99098" y="1105897"/>
                </a:cubicBezTo>
                <a:cubicBezTo>
                  <a:pt x="146934" y="1176624"/>
                  <a:pt x="211517" y="1317919"/>
                  <a:pt x="289246" y="1406750"/>
                </a:cubicBezTo>
                <a:cubicBezTo>
                  <a:pt x="366976" y="1495581"/>
                  <a:pt x="470426" y="1590695"/>
                  <a:pt x="565475" y="1638885"/>
                </a:cubicBezTo>
                <a:cubicBezTo>
                  <a:pt x="660525" y="1687074"/>
                  <a:pt x="777978" y="1688406"/>
                  <a:pt x="859542" y="1695888"/>
                </a:cubicBezTo>
                <a:cubicBezTo>
                  <a:pt x="941107" y="1703370"/>
                  <a:pt x="1068593" y="1702409"/>
                  <a:pt x="1054865" y="1683777"/>
                </a:cubicBezTo>
                <a:cubicBezTo>
                  <a:pt x="1041137" y="1665144"/>
                  <a:pt x="871292" y="1635016"/>
                  <a:pt x="777174" y="1584095"/>
                </a:cubicBezTo>
                <a:cubicBezTo>
                  <a:pt x="683057" y="1533173"/>
                  <a:pt x="596580" y="1481228"/>
                  <a:pt x="490158" y="1378248"/>
                </a:cubicBezTo>
                <a:cubicBezTo>
                  <a:pt x="383736" y="1275268"/>
                  <a:pt x="332299" y="1139149"/>
                  <a:pt x="264132" y="1001390"/>
                </a:cubicBezTo>
                <a:cubicBezTo>
                  <a:pt x="195966" y="863632"/>
                  <a:pt x="111655" y="634034"/>
                  <a:pt x="81159" y="551695"/>
                </a:cubicBezTo>
                <a:cubicBezTo>
                  <a:pt x="50664" y="469357"/>
                  <a:pt x="46478" y="486247"/>
                  <a:pt x="81159" y="507359"/>
                </a:cubicBezTo>
                <a:cubicBezTo>
                  <a:pt x="115841" y="528471"/>
                  <a:pt x="222874" y="619255"/>
                  <a:pt x="289246" y="678370"/>
                </a:cubicBezTo>
                <a:cubicBezTo>
                  <a:pt x="355619" y="737485"/>
                  <a:pt x="368564" y="746723"/>
                  <a:pt x="479395" y="862048"/>
                </a:cubicBezTo>
                <a:cubicBezTo>
                  <a:pt x="590227" y="977374"/>
                  <a:pt x="873940" y="1296427"/>
                  <a:pt x="954236" y="1370320"/>
                </a:cubicBezTo>
                <a:cubicBezTo>
                  <a:pt x="1034532" y="1444214"/>
                  <a:pt x="998455" y="1380094"/>
                  <a:pt x="961171" y="1305410"/>
                </a:cubicBezTo>
                <a:cubicBezTo>
                  <a:pt x="923887" y="1230727"/>
                  <a:pt x="795284" y="1060505"/>
                  <a:pt x="730534" y="922219"/>
                </a:cubicBezTo>
                <a:cubicBezTo>
                  <a:pt x="665785" y="783932"/>
                  <a:pt x="588222" y="609226"/>
                  <a:pt x="572676" y="475691"/>
                </a:cubicBezTo>
                <a:cubicBezTo>
                  <a:pt x="557128" y="342154"/>
                  <a:pt x="615130" y="200173"/>
                  <a:pt x="637254" y="121001"/>
                </a:cubicBezTo>
                <a:cubicBezTo>
                  <a:pt x="659378" y="41829"/>
                  <a:pt x="686286" y="7522"/>
                  <a:pt x="705420" y="660"/>
                </a:cubicBezTo>
                <a:close/>
              </a:path>
            </a:pathLst>
          </a:cu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Content Placeholder 2">
            <a:extLst>
              <a:ext uri="{FF2B5EF4-FFF2-40B4-BE49-F238E27FC236}">
                <a16:creationId xmlns:a16="http://schemas.microsoft.com/office/drawing/2014/main" id="{4EB3E549-7090-84FB-FE92-1207684AEC80}"/>
              </a:ext>
            </a:extLst>
          </p:cNvPr>
          <p:cNvSpPr>
            <a:spLocks noGrp="1"/>
          </p:cNvSpPr>
          <p:nvPr>
            <p:ph sz="quarter" idx="4"/>
          </p:nvPr>
        </p:nvSpPr>
        <p:spPr>
          <a:xfrm>
            <a:off x="6288381" y="1303867"/>
            <a:ext cx="5230531" cy="5232400"/>
          </a:xfrm>
        </p:spPr>
        <p:txBody>
          <a:bodyPr vert="horz" lIns="91440" tIns="45720" rIns="91440" bIns="45720" rtlCol="0">
            <a:normAutofit/>
          </a:bodyPr>
          <a:lstStyle/>
          <a:p>
            <a:r>
              <a:rPr lang="en-US" sz="2300" dirty="0">
                <a:solidFill>
                  <a:schemeClr val="tx1"/>
                </a:solidFill>
              </a:rPr>
              <a:t>Fake news costs the global economy $78 billion annually ~ CHEQ &amp; University of Baltimore</a:t>
            </a:r>
          </a:p>
          <a:p>
            <a:r>
              <a:rPr lang="en-US" sz="2300" dirty="0">
                <a:solidFill>
                  <a:schemeClr val="tx1"/>
                </a:solidFill>
              </a:rPr>
              <a:t>Contributes to loss of stock market value of about $39 billion annually </a:t>
            </a:r>
          </a:p>
          <a:p>
            <a:r>
              <a:rPr lang="en-US" sz="2300" dirty="0">
                <a:solidFill>
                  <a:schemeClr val="tx1"/>
                </a:solidFill>
              </a:rPr>
              <a:t>Economic losses from health misinformation put at 9% billion annually </a:t>
            </a:r>
          </a:p>
          <a:p>
            <a:r>
              <a:rPr lang="en-US" sz="2300" dirty="0">
                <a:solidFill>
                  <a:schemeClr val="tx1"/>
                </a:solidFill>
              </a:rPr>
              <a:t>Reputational management - $17 billion annually</a:t>
            </a:r>
          </a:p>
          <a:p>
            <a:r>
              <a:rPr lang="en-US" sz="2300" dirty="0">
                <a:solidFill>
                  <a:schemeClr val="tx1"/>
                </a:solidFill>
              </a:rPr>
              <a:t>Platform safety efforts - $3 billion annually </a:t>
            </a:r>
          </a:p>
          <a:p>
            <a:r>
              <a:rPr lang="en-US" sz="2300" dirty="0">
                <a:solidFill>
                  <a:schemeClr val="tx1"/>
                </a:solidFill>
              </a:rPr>
              <a:t>$20 million allegedly spent on politically motivated fake news</a:t>
            </a:r>
          </a:p>
          <a:p>
            <a:endParaRPr lang="en-US" sz="2300" dirty="0">
              <a:solidFill>
                <a:schemeClr val="tx1"/>
              </a:solidFill>
            </a:endParaRPr>
          </a:p>
        </p:txBody>
      </p:sp>
    </p:spTree>
    <p:extLst>
      <p:ext uri="{BB962C8B-B14F-4D97-AF65-F5344CB8AC3E}">
        <p14:creationId xmlns:p14="http://schemas.microsoft.com/office/powerpoint/2010/main" val="3666266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36">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a:xfrm>
            <a:off x="640080" y="325369"/>
            <a:ext cx="4368602" cy="1956841"/>
          </a:xfrm>
        </p:spPr>
        <p:txBody>
          <a:bodyPr vert="horz" lIns="91440" tIns="45720" rIns="91440" bIns="45720" rtlCol="0" anchor="b">
            <a:normAutofit/>
          </a:bodyPr>
          <a:lstStyle/>
          <a:p>
            <a:pPr algn="l"/>
            <a:r>
              <a:rPr lang="en-US" sz="3400">
                <a:solidFill>
                  <a:schemeClr val="tx1"/>
                </a:solidFill>
              </a:rPr>
              <a:t>TOOLS FOR DIS/MISINFORMATION</a:t>
            </a:r>
          </a:p>
        </p:txBody>
      </p:sp>
      <p:sp>
        <p:nvSpPr>
          <p:cNvPr id="39"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96435BFB-D5CB-808E-0C9E-1DBEB56036A7}"/>
              </a:ext>
            </a:extLst>
          </p:cNvPr>
          <p:cNvSpPr>
            <a:spLocks noGrp="1"/>
          </p:cNvSpPr>
          <p:nvPr>
            <p:ph sz="quarter" idx="4"/>
          </p:nvPr>
        </p:nvSpPr>
        <p:spPr>
          <a:xfrm>
            <a:off x="640080" y="2872899"/>
            <a:ext cx="4243589" cy="3320668"/>
          </a:xfrm>
        </p:spPr>
        <p:txBody>
          <a:bodyPr vert="horz" lIns="91440" tIns="45720" rIns="91440" bIns="45720" rtlCol="0">
            <a:normAutofit lnSpcReduction="10000"/>
          </a:bodyPr>
          <a:lstStyle/>
          <a:p>
            <a:r>
              <a:rPr lang="en-US" sz="2200" dirty="0">
                <a:solidFill>
                  <a:schemeClr val="tx1"/>
                </a:solidFill>
              </a:rPr>
              <a:t>Social Media and Memes</a:t>
            </a:r>
          </a:p>
          <a:p>
            <a:r>
              <a:rPr lang="en-US" sz="2200" dirty="0">
                <a:solidFill>
                  <a:schemeClr val="tx1"/>
                </a:solidFill>
              </a:rPr>
              <a:t>Forgeries</a:t>
            </a:r>
          </a:p>
          <a:p>
            <a:r>
              <a:rPr lang="en-US" sz="2200" dirty="0">
                <a:solidFill>
                  <a:schemeClr val="tx1"/>
                </a:solidFill>
              </a:rPr>
              <a:t>Synthetic Media</a:t>
            </a:r>
          </a:p>
          <a:p>
            <a:r>
              <a:rPr lang="en-US" sz="2200" dirty="0">
                <a:solidFill>
                  <a:schemeClr val="tx1"/>
                </a:solidFill>
              </a:rPr>
              <a:t>Proxies</a:t>
            </a:r>
          </a:p>
          <a:p>
            <a:r>
              <a:rPr lang="en-US" sz="2200" dirty="0">
                <a:solidFill>
                  <a:schemeClr val="tx1"/>
                </a:solidFill>
              </a:rPr>
              <a:t>Content Farms</a:t>
            </a:r>
          </a:p>
          <a:p>
            <a:r>
              <a:rPr lang="en-US" sz="2200" dirty="0">
                <a:solidFill>
                  <a:schemeClr val="tx1"/>
                </a:solidFill>
              </a:rPr>
              <a:t>Botnets</a:t>
            </a:r>
          </a:p>
          <a:p>
            <a:r>
              <a:rPr lang="en-US" sz="2200" dirty="0">
                <a:solidFill>
                  <a:schemeClr val="tx1"/>
                </a:solidFill>
              </a:rPr>
              <a:t>AI</a:t>
            </a:r>
          </a:p>
          <a:p>
            <a:r>
              <a:rPr lang="en-US" sz="2200" dirty="0">
                <a:solidFill>
                  <a:schemeClr val="tx1"/>
                </a:solidFill>
              </a:rPr>
              <a:t>DaaS</a:t>
            </a:r>
          </a:p>
          <a:p>
            <a:endParaRPr lang="en-US" sz="2200" dirty="0">
              <a:solidFill>
                <a:schemeClr val="tx1"/>
              </a:solidFill>
            </a:endParaRPr>
          </a:p>
        </p:txBody>
      </p:sp>
      <p:pic>
        <p:nvPicPr>
          <p:cNvPr id="31" name="Picture 14" descr="Work tools on a red background">
            <a:extLst>
              <a:ext uri="{FF2B5EF4-FFF2-40B4-BE49-F238E27FC236}">
                <a16:creationId xmlns:a16="http://schemas.microsoft.com/office/drawing/2014/main" id="{C298B30C-FDBF-9480-E1A5-0E32F0F217E7}"/>
              </a:ext>
            </a:extLst>
          </p:cNvPr>
          <p:cNvPicPr>
            <a:picLocks noChangeAspect="1"/>
          </p:cNvPicPr>
          <p:nvPr/>
        </p:nvPicPr>
        <p:blipFill rotWithShape="1">
          <a:blip r:embed="rId2"/>
          <a:srcRect l="10756" r="22291" b="-1"/>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5555361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9"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31" name="Rectangle 30">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a:xfrm>
            <a:off x="38921" y="0"/>
            <a:ext cx="6102825" cy="1624520"/>
          </a:xfrm>
        </p:spPr>
        <p:txBody>
          <a:bodyPr vert="horz" lIns="91440" tIns="45720" rIns="91440" bIns="45720" rtlCol="0" anchor="ctr">
            <a:normAutofit/>
          </a:bodyPr>
          <a:lstStyle/>
          <a:p>
            <a:pPr algn="l"/>
            <a:r>
              <a:rPr lang="en-US" sz="3700" dirty="0">
                <a:solidFill>
                  <a:schemeClr val="tx1"/>
                </a:solidFill>
              </a:rPr>
              <a:t>THE INTERSECTION OF CYBERSECURITY AND DISINFORMATION</a:t>
            </a:r>
          </a:p>
        </p:txBody>
      </p:sp>
      <p:sp>
        <p:nvSpPr>
          <p:cNvPr id="3" name="Content Placeholder 2">
            <a:extLst>
              <a:ext uri="{FF2B5EF4-FFF2-40B4-BE49-F238E27FC236}">
                <a16:creationId xmlns:a16="http://schemas.microsoft.com/office/drawing/2014/main" id="{96435BFB-D5CB-808E-0C9E-1DBEB56036A7}"/>
              </a:ext>
            </a:extLst>
          </p:cNvPr>
          <p:cNvSpPr>
            <a:spLocks noGrp="1"/>
          </p:cNvSpPr>
          <p:nvPr>
            <p:ph sz="quarter" idx="4"/>
          </p:nvPr>
        </p:nvSpPr>
        <p:spPr>
          <a:xfrm>
            <a:off x="237068" y="1624520"/>
            <a:ext cx="5706532" cy="5081080"/>
          </a:xfrm>
        </p:spPr>
        <p:txBody>
          <a:bodyPr vert="horz" lIns="91440" tIns="45720" rIns="91440" bIns="45720" rtlCol="0" anchor="ctr">
            <a:normAutofit/>
          </a:bodyPr>
          <a:lstStyle/>
          <a:p>
            <a:r>
              <a:rPr lang="en-US" sz="2000" dirty="0">
                <a:solidFill>
                  <a:schemeClr val="tx1"/>
                </a:solidFill>
              </a:rPr>
              <a:t>Cybercrime thrives with social engineering. Social engineering itself is misinformation.</a:t>
            </a:r>
          </a:p>
          <a:p>
            <a:r>
              <a:rPr lang="en-US" sz="2000" dirty="0">
                <a:solidFill>
                  <a:schemeClr val="tx1"/>
                </a:solidFill>
              </a:rPr>
              <a:t>Disinformation is now a service rendered by cybercriminals</a:t>
            </a:r>
          </a:p>
          <a:p>
            <a:r>
              <a:rPr lang="en-US" sz="2000" dirty="0">
                <a:solidFill>
                  <a:schemeClr val="tx1"/>
                </a:solidFill>
              </a:rPr>
              <a:t>DaaS and emerging technologies have democratized disinformation </a:t>
            </a:r>
          </a:p>
          <a:p>
            <a:r>
              <a:rPr lang="en-US" sz="2000" dirty="0">
                <a:solidFill>
                  <a:schemeClr val="tx1"/>
                </a:solidFill>
              </a:rPr>
              <a:t>Cybercriminals have weaponized disinformation</a:t>
            </a:r>
          </a:p>
          <a:p>
            <a:r>
              <a:rPr lang="en-US" sz="2000" dirty="0">
                <a:solidFill>
                  <a:schemeClr val="tx1"/>
                </a:solidFill>
              </a:rPr>
              <a:t>Use bots to disseminate misinformation. </a:t>
            </a:r>
          </a:p>
          <a:p>
            <a:r>
              <a:rPr lang="en-US" sz="2000" dirty="0">
                <a:solidFill>
                  <a:schemeClr val="tx1"/>
                </a:solidFill>
              </a:rPr>
              <a:t>Use AI technologies to evade detection.</a:t>
            </a:r>
          </a:p>
          <a:p>
            <a:r>
              <a:rPr lang="en-US" sz="2000" dirty="0">
                <a:solidFill>
                  <a:schemeClr val="tx1"/>
                </a:solidFill>
              </a:rPr>
              <a:t>Use stealth technology to alter message and sources to evade detection</a:t>
            </a:r>
          </a:p>
          <a:p>
            <a:r>
              <a:rPr lang="en-US" sz="2000" dirty="0">
                <a:solidFill>
                  <a:schemeClr val="tx1"/>
                </a:solidFill>
              </a:rPr>
              <a:t>Use of AI tools to mimic the voice of a European Energy company’s CEO and scam them of </a:t>
            </a:r>
            <a:r>
              <a:rPr lang="en-US" sz="2000" b="0" i="0" dirty="0">
                <a:solidFill>
                  <a:schemeClr val="tx1"/>
                </a:solidFill>
                <a:effectLst/>
              </a:rPr>
              <a:t>€220,000</a:t>
            </a:r>
            <a:endParaRPr lang="en-US" sz="2000" dirty="0">
              <a:solidFill>
                <a:schemeClr val="tx1"/>
              </a:solidFill>
            </a:endParaRPr>
          </a:p>
          <a:p>
            <a:endParaRPr lang="en-US" sz="2000" dirty="0">
              <a:solidFill>
                <a:schemeClr val="tx1"/>
              </a:solidFill>
            </a:endParaRPr>
          </a:p>
        </p:txBody>
      </p:sp>
      <p:pic>
        <p:nvPicPr>
          <p:cNvPr id="25" name="Picture 24" descr="Sphere of mesh and nodes">
            <a:extLst>
              <a:ext uri="{FF2B5EF4-FFF2-40B4-BE49-F238E27FC236}">
                <a16:creationId xmlns:a16="http://schemas.microsoft.com/office/drawing/2014/main" id="{04F0B8CA-FAF0-C0B4-A1B6-0FB87EED69A0}"/>
              </a:ext>
            </a:extLst>
          </p:cNvPr>
          <p:cNvPicPr>
            <a:picLocks noChangeAspect="1"/>
          </p:cNvPicPr>
          <p:nvPr/>
        </p:nvPicPr>
        <p:blipFill rotWithShape="1">
          <a:blip r:embed="rId2"/>
          <a:srcRect l="32124" r="1135"/>
          <a:stretch/>
        </p:blipFill>
        <p:spPr>
          <a:xfrm>
            <a:off x="6096000" y="1"/>
            <a:ext cx="6102825" cy="6858000"/>
          </a:xfrm>
          <a:prstGeom prst="rect">
            <a:avLst/>
          </a:prstGeom>
        </p:spPr>
      </p:pic>
    </p:spTree>
    <p:extLst>
      <p:ext uri="{BB962C8B-B14F-4D97-AF65-F5344CB8AC3E}">
        <p14:creationId xmlns:p14="http://schemas.microsoft.com/office/powerpoint/2010/main" val="953614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6" name="Rectangle 25">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a:xfrm>
            <a:off x="640080" y="325369"/>
            <a:ext cx="4368602" cy="1956841"/>
          </a:xfrm>
        </p:spPr>
        <p:txBody>
          <a:bodyPr vert="horz" lIns="91440" tIns="45720" rIns="91440" bIns="45720" rtlCol="0" anchor="b">
            <a:normAutofit/>
          </a:bodyPr>
          <a:lstStyle/>
          <a:p>
            <a:pPr algn="l"/>
            <a:r>
              <a:rPr lang="en-US" sz="4200">
                <a:solidFill>
                  <a:schemeClr val="tx1"/>
                </a:solidFill>
              </a:rPr>
              <a:t>DISINFORMATION-AS-A-SERVICE</a:t>
            </a:r>
          </a:p>
        </p:txBody>
      </p:sp>
      <p:sp>
        <p:nvSpPr>
          <p:cNvPr id="28"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25A9A80F-713B-CA45-81E2-198D33118C9D}"/>
              </a:ext>
            </a:extLst>
          </p:cNvPr>
          <p:cNvSpPr>
            <a:spLocks noGrp="1"/>
          </p:cNvSpPr>
          <p:nvPr>
            <p:ph sz="quarter" idx="4"/>
          </p:nvPr>
        </p:nvSpPr>
        <p:spPr>
          <a:xfrm>
            <a:off x="640080" y="2872899"/>
            <a:ext cx="4243589" cy="3320668"/>
          </a:xfrm>
        </p:spPr>
        <p:txBody>
          <a:bodyPr vert="horz" lIns="91440" tIns="45720" rIns="91440" bIns="45720" rtlCol="0">
            <a:normAutofit/>
          </a:bodyPr>
          <a:lstStyle/>
          <a:p>
            <a:r>
              <a:rPr lang="en-US" sz="1700" b="0" dirty="0">
                <a:solidFill>
                  <a:schemeClr val="tx1"/>
                </a:solidFill>
                <a:effectLst/>
              </a:rPr>
              <a:t>DaaS is a new model of information warfare where anyone can buy fake news and misinformation campaigns and spread them across the internet. ~ </a:t>
            </a:r>
            <a:r>
              <a:rPr lang="en-US" sz="1700" b="0" dirty="0" err="1">
                <a:solidFill>
                  <a:schemeClr val="tx1"/>
                </a:solidFill>
                <a:effectLst/>
              </a:rPr>
              <a:t>Hackernoon</a:t>
            </a:r>
            <a:endParaRPr lang="en-US" sz="1700" b="0" dirty="0">
              <a:solidFill>
                <a:schemeClr val="tx1"/>
              </a:solidFill>
              <a:effectLst/>
            </a:endParaRPr>
          </a:p>
          <a:p>
            <a:r>
              <a:rPr lang="en-US" sz="1700" dirty="0">
                <a:solidFill>
                  <a:schemeClr val="tx1"/>
                </a:solidFill>
              </a:rPr>
              <a:t>Made possible by </a:t>
            </a:r>
            <a:r>
              <a:rPr lang="en-US" sz="1700" b="0" dirty="0">
                <a:solidFill>
                  <a:schemeClr val="tx1"/>
                </a:solidFill>
                <a:effectLst/>
              </a:rPr>
              <a:t>network of professional trolls, social media platforms, bots, dark web, and other online manipulation tools readily available for hire. </a:t>
            </a:r>
            <a:endParaRPr lang="en-US" sz="1700" dirty="0">
              <a:solidFill>
                <a:schemeClr val="tx1"/>
              </a:solidFill>
            </a:endParaRPr>
          </a:p>
          <a:p>
            <a:r>
              <a:rPr lang="en-US" sz="1700" dirty="0">
                <a:solidFill>
                  <a:schemeClr val="tx1"/>
                </a:solidFill>
              </a:rPr>
              <a:t>Key driver in the weaponization of dissemination </a:t>
            </a:r>
          </a:p>
        </p:txBody>
      </p:sp>
      <p:pic>
        <p:nvPicPr>
          <p:cNvPr id="5" name="Picture 4" descr="A finger pressing a green button on a keyboard&#10;&#10;Description automatically generated">
            <a:extLst>
              <a:ext uri="{FF2B5EF4-FFF2-40B4-BE49-F238E27FC236}">
                <a16:creationId xmlns:a16="http://schemas.microsoft.com/office/drawing/2014/main" id="{02251773-367B-E2E2-9A81-7993B4852CBB}"/>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6096" r="37484"/>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TextBox 5">
            <a:extLst>
              <a:ext uri="{FF2B5EF4-FFF2-40B4-BE49-F238E27FC236}">
                <a16:creationId xmlns:a16="http://schemas.microsoft.com/office/drawing/2014/main" id="{631A1818-A724-F513-00A5-4884F860A864}"/>
              </a:ext>
            </a:extLst>
          </p:cNvPr>
          <p:cNvSpPr txBox="1"/>
          <p:nvPr/>
        </p:nvSpPr>
        <p:spPr>
          <a:xfrm>
            <a:off x="9751909" y="6657945"/>
            <a:ext cx="2440091" cy="200055"/>
          </a:xfrm>
          <a:prstGeom prst="rect">
            <a:avLst/>
          </a:prstGeom>
          <a:solidFill>
            <a:srgbClr val="000000"/>
          </a:solidFill>
        </p:spPr>
        <p:txBody>
          <a:bodyPr wrap="none" rtlCol="0">
            <a:spAutoFit/>
          </a:bodyPr>
          <a:lstStyle/>
          <a:p>
            <a:pPr algn="r">
              <a:spcAft>
                <a:spcPts val="600"/>
              </a:spcAft>
            </a:pPr>
            <a:r>
              <a:rPr lang="en-NG" sz="700">
                <a:solidFill>
                  <a:srgbClr val="FFFFFF"/>
                </a:solidFill>
                <a:hlinkClick r:id="rId3" tooltip="https://enaccion.ecoarglobal.org/en/2020/12/08/the-state-against-disinformation/">
                  <a:extLst>
                    <a:ext uri="{A12FA001-AC4F-418D-AE19-62706E023703}">
                      <ahyp:hlinkClr xmlns:ahyp="http://schemas.microsoft.com/office/drawing/2018/hyperlinkcolor" val="tx"/>
                    </a:ext>
                  </a:extLst>
                </a:hlinkClick>
              </a:rPr>
              <a:t>This Photo</a:t>
            </a:r>
            <a:r>
              <a:rPr lang="en-NG" sz="700">
                <a:solidFill>
                  <a:srgbClr val="FFFFFF"/>
                </a:solidFill>
              </a:rPr>
              <a:t> by Unknown Author is licensed under </a:t>
            </a:r>
            <a:r>
              <a:rPr lang="en-NG" sz="700">
                <a:solidFill>
                  <a:srgbClr val="FFFFFF"/>
                </a:solidFill>
                <a:hlinkClick r:id="rId4" tooltip="https://creativecommons.org/licenses/by-nc-sa/3.0/">
                  <a:extLst>
                    <a:ext uri="{A12FA001-AC4F-418D-AE19-62706E023703}">
                      <ahyp:hlinkClr xmlns:ahyp="http://schemas.microsoft.com/office/drawing/2018/hyperlinkcolor" val="tx"/>
                    </a:ext>
                  </a:extLst>
                </a:hlinkClick>
              </a:rPr>
              <a:t>CC BY-SA-NC</a:t>
            </a:r>
            <a:endParaRPr lang="en-NG" sz="700">
              <a:solidFill>
                <a:srgbClr val="FFFFFF"/>
              </a:solidFill>
            </a:endParaRPr>
          </a:p>
        </p:txBody>
      </p:sp>
    </p:spTree>
    <p:extLst>
      <p:ext uri="{BB962C8B-B14F-4D97-AF65-F5344CB8AC3E}">
        <p14:creationId xmlns:p14="http://schemas.microsoft.com/office/powerpoint/2010/main" val="20273185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4" name="Rectangle 33">
            <a:extLst>
              <a:ext uri="{FF2B5EF4-FFF2-40B4-BE49-F238E27FC236}">
                <a16:creationId xmlns:a16="http://schemas.microsoft.com/office/drawing/2014/main" id="{F944E337-3E5D-4A1F-A5A1-2057F25B8A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4DA50D69-7CF7-4844-B844-A2B821C77F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7854"/>
            <a:ext cx="12192000" cy="6865854"/>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2"/>
          <p:cNvSpPr>
            <a:spLocks noGrp="1"/>
          </p:cNvSpPr>
          <p:nvPr>
            <p:ph type="title"/>
          </p:nvPr>
        </p:nvSpPr>
        <p:spPr>
          <a:xfrm>
            <a:off x="3674552" y="-237717"/>
            <a:ext cx="7924799" cy="1338696"/>
          </a:xfrm>
        </p:spPr>
        <p:txBody>
          <a:bodyPr vert="horz" lIns="91440" tIns="45720" rIns="91440" bIns="45720" rtlCol="0" anchor="ctr">
            <a:normAutofit/>
          </a:bodyPr>
          <a:lstStyle/>
          <a:p>
            <a:pPr algn="l"/>
            <a:r>
              <a:rPr lang="en-US" dirty="0">
                <a:solidFill>
                  <a:schemeClr val="tx1"/>
                </a:solidFill>
              </a:rPr>
              <a:t>FIGHTING MDM</a:t>
            </a:r>
          </a:p>
        </p:txBody>
      </p:sp>
      <p:pic>
        <p:nvPicPr>
          <p:cNvPr id="30" name="Picture 29" descr="Hands-on top of each other">
            <a:extLst>
              <a:ext uri="{FF2B5EF4-FFF2-40B4-BE49-F238E27FC236}">
                <a16:creationId xmlns:a16="http://schemas.microsoft.com/office/drawing/2014/main" id="{9B6E362E-43DF-B937-7FDE-A7452036C1F2}"/>
              </a:ext>
            </a:extLst>
          </p:cNvPr>
          <p:cNvPicPr>
            <a:picLocks noChangeAspect="1"/>
          </p:cNvPicPr>
          <p:nvPr/>
        </p:nvPicPr>
        <p:blipFill rotWithShape="1">
          <a:blip r:embed="rId2"/>
          <a:srcRect l="59373" r="16674" b="1"/>
          <a:stretch/>
        </p:blipFill>
        <p:spPr>
          <a:xfrm>
            <a:off x="20" y="10"/>
            <a:ext cx="3754739" cy="6857990"/>
          </a:xfrm>
          <a:custGeom>
            <a:avLst/>
            <a:gdLst/>
            <a:ahLst/>
            <a:cxnLst/>
            <a:rect l="l" t="t" r="r" b="b"/>
            <a:pathLst>
              <a:path w="3754759" h="6858000">
                <a:moveTo>
                  <a:pt x="0" y="0"/>
                </a:moveTo>
                <a:lnTo>
                  <a:pt x="3405358" y="0"/>
                </a:lnTo>
                <a:lnTo>
                  <a:pt x="3406298" y="5103"/>
                </a:lnTo>
                <a:cubicBezTo>
                  <a:pt x="3408705" y="9272"/>
                  <a:pt x="3410993" y="13534"/>
                  <a:pt x="3408744" y="22806"/>
                </a:cubicBezTo>
                <a:cubicBezTo>
                  <a:pt x="3398212" y="18869"/>
                  <a:pt x="3412504" y="58782"/>
                  <a:pt x="3403554" y="60481"/>
                </a:cubicBezTo>
                <a:cubicBezTo>
                  <a:pt x="3417198" y="75379"/>
                  <a:pt x="3401704" y="83956"/>
                  <a:pt x="3406685" y="104437"/>
                </a:cubicBezTo>
                <a:cubicBezTo>
                  <a:pt x="3412035" y="113935"/>
                  <a:pt x="3413215" y="120918"/>
                  <a:pt x="3408439" y="130745"/>
                </a:cubicBezTo>
                <a:cubicBezTo>
                  <a:pt x="3434362" y="174436"/>
                  <a:pt x="3410826" y="157826"/>
                  <a:pt x="3422002" y="199353"/>
                </a:cubicBezTo>
                <a:cubicBezTo>
                  <a:pt x="3433366" y="235046"/>
                  <a:pt x="3441595" y="275734"/>
                  <a:pt x="3466217" y="309590"/>
                </a:cubicBezTo>
                <a:cubicBezTo>
                  <a:pt x="3473022" y="315692"/>
                  <a:pt x="3476249" y="331335"/>
                  <a:pt x="3473425" y="344525"/>
                </a:cubicBezTo>
                <a:cubicBezTo>
                  <a:pt x="3472938" y="346792"/>
                  <a:pt x="3472286" y="348904"/>
                  <a:pt x="3471491" y="350788"/>
                </a:cubicBezTo>
                <a:cubicBezTo>
                  <a:pt x="3476473" y="380853"/>
                  <a:pt x="3497528" y="490678"/>
                  <a:pt x="3503314" y="524915"/>
                </a:cubicBezTo>
                <a:cubicBezTo>
                  <a:pt x="3495110" y="528110"/>
                  <a:pt x="3511009" y="544789"/>
                  <a:pt x="3506208" y="556205"/>
                </a:cubicBezTo>
                <a:cubicBezTo>
                  <a:pt x="3501906" y="564424"/>
                  <a:pt x="3505727" y="571402"/>
                  <a:pt x="3506503" y="579730"/>
                </a:cubicBezTo>
                <a:cubicBezTo>
                  <a:pt x="3503352" y="590904"/>
                  <a:pt x="3511763" y="626437"/>
                  <a:pt x="3516997" y="635552"/>
                </a:cubicBezTo>
                <a:cubicBezTo>
                  <a:pt x="3534688" y="657082"/>
                  <a:pt x="3524838" y="708447"/>
                  <a:pt x="3538464" y="726388"/>
                </a:cubicBezTo>
                <a:cubicBezTo>
                  <a:pt x="3540659" y="733032"/>
                  <a:pt x="3541735" y="739585"/>
                  <a:pt x="3542115" y="746049"/>
                </a:cubicBezTo>
                <a:lnTo>
                  <a:pt x="3541598" y="764218"/>
                </a:lnTo>
                <a:lnTo>
                  <a:pt x="3538294" y="769538"/>
                </a:lnTo>
                <a:lnTo>
                  <a:pt x="3539714" y="780556"/>
                </a:lnTo>
                <a:lnTo>
                  <a:pt x="3539328" y="783752"/>
                </a:lnTo>
                <a:cubicBezTo>
                  <a:pt x="3538575" y="789859"/>
                  <a:pt x="3537953" y="795880"/>
                  <a:pt x="3537882" y="801812"/>
                </a:cubicBezTo>
                <a:cubicBezTo>
                  <a:pt x="3555332" y="793164"/>
                  <a:pt x="3540143" y="850853"/>
                  <a:pt x="3553763" y="833773"/>
                </a:cubicBezTo>
                <a:cubicBezTo>
                  <a:pt x="3556400" y="864868"/>
                  <a:pt x="3568671" y="840452"/>
                  <a:pt x="3557696" y="878520"/>
                </a:cubicBezTo>
                <a:cubicBezTo>
                  <a:pt x="3574636" y="926170"/>
                  <a:pt x="3572932" y="1002669"/>
                  <a:pt x="3596902" y="1039468"/>
                </a:cubicBezTo>
                <a:cubicBezTo>
                  <a:pt x="3588227" y="1035176"/>
                  <a:pt x="3582669" y="1055878"/>
                  <a:pt x="3587550" y="1069793"/>
                </a:cubicBezTo>
                <a:cubicBezTo>
                  <a:pt x="3553603" y="1054905"/>
                  <a:pt x="3620138" y="1124159"/>
                  <a:pt x="3598129" y="1137690"/>
                </a:cubicBezTo>
                <a:cubicBezTo>
                  <a:pt x="3619154" y="1137277"/>
                  <a:pt x="3657845" y="1198819"/>
                  <a:pt x="3642072" y="1229443"/>
                </a:cubicBezTo>
                <a:cubicBezTo>
                  <a:pt x="3648492" y="1274612"/>
                  <a:pt x="3667414" y="1305895"/>
                  <a:pt x="3662799" y="1353804"/>
                </a:cubicBezTo>
                <a:cubicBezTo>
                  <a:pt x="3665680" y="1355144"/>
                  <a:pt x="3668149" y="1357448"/>
                  <a:pt x="3670319" y="1360420"/>
                </a:cubicBezTo>
                <a:lnTo>
                  <a:pt x="3675717" y="1370453"/>
                </a:lnTo>
                <a:lnTo>
                  <a:pt x="3675458" y="1372456"/>
                </a:lnTo>
                <a:cubicBezTo>
                  <a:pt x="3675775" y="1380261"/>
                  <a:pt x="3677154" y="1384198"/>
                  <a:pt x="3678998" y="1386422"/>
                </a:cubicBezTo>
                <a:lnTo>
                  <a:pt x="3681613" y="1387932"/>
                </a:lnTo>
                <a:lnTo>
                  <a:pt x="3684619" y="1397028"/>
                </a:lnTo>
                <a:lnTo>
                  <a:pt x="3692094" y="1413643"/>
                </a:lnTo>
                <a:lnTo>
                  <a:pt x="3692036" y="1417975"/>
                </a:lnTo>
                <a:lnTo>
                  <a:pt x="3701043" y="1444940"/>
                </a:lnTo>
                <a:lnTo>
                  <a:pt x="3700474" y="1445893"/>
                </a:lnTo>
                <a:cubicBezTo>
                  <a:pt x="3699407" y="1448641"/>
                  <a:pt x="3699006" y="1451835"/>
                  <a:pt x="3699990" y="1456030"/>
                </a:cubicBezTo>
                <a:cubicBezTo>
                  <a:pt x="3688343" y="1458099"/>
                  <a:pt x="3696713" y="1461887"/>
                  <a:pt x="3700642" y="1474079"/>
                </a:cubicBezTo>
                <a:cubicBezTo>
                  <a:pt x="3683431" y="1480016"/>
                  <a:pt x="3700716" y="1509516"/>
                  <a:pt x="3693587" y="1522890"/>
                </a:cubicBezTo>
                <a:cubicBezTo>
                  <a:pt x="3696861" y="1531716"/>
                  <a:pt x="3700010" y="1541157"/>
                  <a:pt x="3702900" y="1551068"/>
                </a:cubicBezTo>
                <a:lnTo>
                  <a:pt x="3708038" y="1631578"/>
                </a:lnTo>
                <a:lnTo>
                  <a:pt x="3698097" y="1716642"/>
                </a:lnTo>
                <a:cubicBezTo>
                  <a:pt x="3699314" y="1747867"/>
                  <a:pt x="3695412" y="1775147"/>
                  <a:pt x="3700384" y="1801382"/>
                </a:cubicBezTo>
                <a:cubicBezTo>
                  <a:pt x="3696845" y="1812311"/>
                  <a:pt x="3695699" y="1822504"/>
                  <a:pt x="3702257" y="1832013"/>
                </a:cubicBezTo>
                <a:cubicBezTo>
                  <a:pt x="3701651" y="1861238"/>
                  <a:pt x="3693313" y="1868713"/>
                  <a:pt x="3700986" y="1886838"/>
                </a:cubicBezTo>
                <a:cubicBezTo>
                  <a:pt x="3687741" y="1903887"/>
                  <a:pt x="3693148" y="1904594"/>
                  <a:pt x="3697545" y="1912087"/>
                </a:cubicBezTo>
                <a:lnTo>
                  <a:pt x="3697885" y="1913171"/>
                </a:lnTo>
                <a:lnTo>
                  <a:pt x="3695987" y="1915505"/>
                </a:lnTo>
                <a:lnTo>
                  <a:pt x="3695284" y="1920179"/>
                </a:lnTo>
                <a:lnTo>
                  <a:pt x="3696499" y="1932787"/>
                </a:lnTo>
                <a:lnTo>
                  <a:pt x="3697473" y="1937503"/>
                </a:lnTo>
                <a:cubicBezTo>
                  <a:pt x="3697953" y="1940760"/>
                  <a:pt x="3698023" y="1942937"/>
                  <a:pt x="3697799" y="1944457"/>
                </a:cubicBezTo>
                <a:lnTo>
                  <a:pt x="3697642" y="1944638"/>
                </a:lnTo>
                <a:lnTo>
                  <a:pt x="3698268" y="1951136"/>
                </a:lnTo>
                <a:cubicBezTo>
                  <a:pt x="3699704" y="1962083"/>
                  <a:pt x="3701457" y="1972719"/>
                  <a:pt x="3703418" y="1982828"/>
                </a:cubicBezTo>
                <a:cubicBezTo>
                  <a:pt x="3694620" y="1991887"/>
                  <a:pt x="3707345" y="2028973"/>
                  <a:pt x="3689767" y="2025705"/>
                </a:cubicBezTo>
                <a:cubicBezTo>
                  <a:pt x="3691896" y="2039367"/>
                  <a:pt x="3699517" y="2047321"/>
                  <a:pt x="3687894" y="2043252"/>
                </a:cubicBezTo>
                <a:cubicBezTo>
                  <a:pt x="3688268" y="2047766"/>
                  <a:pt x="3687435" y="2050599"/>
                  <a:pt x="3686015" y="2052668"/>
                </a:cubicBezTo>
                <a:lnTo>
                  <a:pt x="3685329" y="2053280"/>
                </a:lnTo>
                <a:lnTo>
                  <a:pt x="3690348" y="2083660"/>
                </a:lnTo>
                <a:lnTo>
                  <a:pt x="3689688" y="2087758"/>
                </a:lnTo>
                <a:lnTo>
                  <a:pt x="3694656" y="2107476"/>
                </a:lnTo>
                <a:lnTo>
                  <a:pt x="3696317" y="2117709"/>
                </a:lnTo>
                <a:lnTo>
                  <a:pt x="3698652" y="2120508"/>
                </a:lnTo>
                <a:cubicBezTo>
                  <a:pt x="3700138" y="2123582"/>
                  <a:pt x="3700933" y="2128051"/>
                  <a:pt x="3700157" y="2135655"/>
                </a:cubicBezTo>
                <a:lnTo>
                  <a:pt x="3699626" y="2137431"/>
                </a:lnTo>
                <a:lnTo>
                  <a:pt x="3703486" y="2149795"/>
                </a:lnTo>
                <a:cubicBezTo>
                  <a:pt x="3705184" y="2153754"/>
                  <a:pt x="3707268" y="2157232"/>
                  <a:pt x="3709885" y="2160002"/>
                </a:cubicBezTo>
                <a:cubicBezTo>
                  <a:pt x="3698737" y="2203287"/>
                  <a:pt x="3712805" y="2242927"/>
                  <a:pt x="3712777" y="2289319"/>
                </a:cubicBezTo>
                <a:cubicBezTo>
                  <a:pt x="3693169" y="2310331"/>
                  <a:pt x="3722276" y="2389074"/>
                  <a:pt x="3742794" y="2399589"/>
                </a:cubicBezTo>
                <a:cubicBezTo>
                  <a:pt x="3725319" y="2400703"/>
                  <a:pt x="3751962" y="2457534"/>
                  <a:pt x="3753311" y="2472464"/>
                </a:cubicBezTo>
                <a:cubicBezTo>
                  <a:pt x="3753760" y="2477441"/>
                  <a:pt x="3751399" y="2477762"/>
                  <a:pt x="3743656" y="2469811"/>
                </a:cubicBezTo>
                <a:cubicBezTo>
                  <a:pt x="3746474" y="2485608"/>
                  <a:pt x="3738186" y="2502460"/>
                  <a:pt x="3730339" y="2493869"/>
                </a:cubicBezTo>
                <a:cubicBezTo>
                  <a:pt x="3748556" y="2541387"/>
                  <a:pt x="3736267" y="2613433"/>
                  <a:pt x="3746134" y="2667651"/>
                </a:cubicBezTo>
                <a:cubicBezTo>
                  <a:pt x="3730160" y="2698252"/>
                  <a:pt x="3745496" y="2681337"/>
                  <a:pt x="3743743" y="2712354"/>
                </a:cubicBezTo>
                <a:cubicBezTo>
                  <a:pt x="3759373" y="2703131"/>
                  <a:pt x="3736572" y="2750256"/>
                  <a:pt x="3754759" y="2751060"/>
                </a:cubicBezTo>
                <a:cubicBezTo>
                  <a:pt x="3753864" y="2756679"/>
                  <a:pt x="3752424" y="2762098"/>
                  <a:pt x="3750841" y="2767527"/>
                </a:cubicBezTo>
                <a:lnTo>
                  <a:pt x="3750021" y="2770377"/>
                </a:lnTo>
                <a:lnTo>
                  <a:pt x="3749874" y="2781617"/>
                </a:lnTo>
                <a:lnTo>
                  <a:pt x="3745916" y="2784975"/>
                </a:lnTo>
                <a:lnTo>
                  <a:pt x="3742888" y="2802030"/>
                </a:lnTo>
                <a:cubicBezTo>
                  <a:pt x="3742360" y="2808388"/>
                  <a:pt x="3742498" y="2815196"/>
                  <a:pt x="3743710" y="2822667"/>
                </a:cubicBezTo>
                <a:cubicBezTo>
                  <a:pt x="3751787" y="2840797"/>
                  <a:pt x="3744398" y="2870002"/>
                  <a:pt x="3746201" y="2896003"/>
                </a:cubicBezTo>
                <a:lnTo>
                  <a:pt x="3749006" y="2907846"/>
                </a:lnTo>
                <a:lnTo>
                  <a:pt x="3747206" y="2947037"/>
                </a:lnTo>
                <a:cubicBezTo>
                  <a:pt x="3747030" y="2958176"/>
                  <a:pt x="3747214" y="2969719"/>
                  <a:pt x="3748070" y="2981841"/>
                </a:cubicBezTo>
                <a:lnTo>
                  <a:pt x="3750937" y="3004278"/>
                </a:lnTo>
                <a:lnTo>
                  <a:pt x="3749761" y="3010254"/>
                </a:lnTo>
                <a:cubicBezTo>
                  <a:pt x="3750425" y="3020530"/>
                  <a:pt x="3756245" y="3033889"/>
                  <a:pt x="3749923" y="3032983"/>
                </a:cubicBezTo>
                <a:lnTo>
                  <a:pt x="3752658" y="3044429"/>
                </a:lnTo>
                <a:lnTo>
                  <a:pt x="3748217" y="3056076"/>
                </a:lnTo>
                <a:cubicBezTo>
                  <a:pt x="3747117" y="3057381"/>
                  <a:pt x="3745928" y="3058381"/>
                  <a:pt x="3744691" y="3059042"/>
                </a:cubicBezTo>
                <a:lnTo>
                  <a:pt x="3747123" y="3075102"/>
                </a:lnTo>
                <a:lnTo>
                  <a:pt x="3744190" y="3088509"/>
                </a:lnTo>
                <a:lnTo>
                  <a:pt x="3747093" y="3099930"/>
                </a:lnTo>
                <a:lnTo>
                  <a:pt x="3746799" y="3104743"/>
                </a:lnTo>
                <a:lnTo>
                  <a:pt x="3745610" y="3116729"/>
                </a:lnTo>
                <a:cubicBezTo>
                  <a:pt x="3744666" y="3122891"/>
                  <a:pt x="3743503" y="3129792"/>
                  <a:pt x="3742676" y="3137453"/>
                </a:cubicBezTo>
                <a:lnTo>
                  <a:pt x="3742441" y="3143884"/>
                </a:lnTo>
                <a:lnTo>
                  <a:pt x="3737104" y="3158122"/>
                </a:lnTo>
                <a:cubicBezTo>
                  <a:pt x="3733050" y="3168490"/>
                  <a:pt x="3730374" y="3176626"/>
                  <a:pt x="3733275" y="3185367"/>
                </a:cubicBezTo>
                <a:cubicBezTo>
                  <a:pt x="3728135" y="3200760"/>
                  <a:pt x="3712176" y="3212117"/>
                  <a:pt x="3717639" y="3233769"/>
                </a:cubicBezTo>
                <a:cubicBezTo>
                  <a:pt x="3709851" y="3227497"/>
                  <a:pt x="3717920" y="3258095"/>
                  <a:pt x="3710433" y="3262123"/>
                </a:cubicBezTo>
                <a:cubicBezTo>
                  <a:pt x="3704342" y="3264110"/>
                  <a:pt x="3705370" y="3273856"/>
                  <a:pt x="3703458" y="3281408"/>
                </a:cubicBezTo>
                <a:cubicBezTo>
                  <a:pt x="3697412" y="3287020"/>
                  <a:pt x="3693483" y="3324746"/>
                  <a:pt x="3695027" y="3337739"/>
                </a:cubicBezTo>
                <a:cubicBezTo>
                  <a:pt x="3703095" y="3374177"/>
                  <a:pt x="3679154" y="3404974"/>
                  <a:pt x="3684951" y="3434139"/>
                </a:cubicBezTo>
                <a:cubicBezTo>
                  <a:pt x="3684732" y="3441861"/>
                  <a:pt x="3683615" y="3448308"/>
                  <a:pt x="3681946" y="3453928"/>
                </a:cubicBezTo>
                <a:lnTo>
                  <a:pt x="3675939" y="3468021"/>
                </a:lnTo>
                <a:cubicBezTo>
                  <a:pt x="3674480" y="3468264"/>
                  <a:pt x="3673022" y="3468506"/>
                  <a:pt x="3671563" y="3468748"/>
                </a:cubicBezTo>
                <a:lnTo>
                  <a:pt x="3669360" y="3479164"/>
                </a:lnTo>
                <a:lnTo>
                  <a:pt x="3668060" y="3481325"/>
                </a:lnTo>
                <a:cubicBezTo>
                  <a:pt x="3665560" y="3485437"/>
                  <a:pt x="3663197" y="3489622"/>
                  <a:pt x="3661315" y="3494328"/>
                </a:cubicBezTo>
                <a:cubicBezTo>
                  <a:pt x="3678446" y="3506175"/>
                  <a:pt x="3648136" y="3536311"/>
                  <a:pt x="3664679" y="3537226"/>
                </a:cubicBezTo>
                <a:cubicBezTo>
                  <a:pt x="3657322" y="3565147"/>
                  <a:pt x="3674997" y="3558694"/>
                  <a:pt x="3654205" y="3577551"/>
                </a:cubicBezTo>
                <a:cubicBezTo>
                  <a:pt x="3653633" y="3634248"/>
                  <a:pt x="3628736" y="3694092"/>
                  <a:pt x="3637325" y="3749618"/>
                </a:cubicBezTo>
                <a:cubicBezTo>
                  <a:pt x="3631446" y="3736800"/>
                  <a:pt x="3620480" y="3747498"/>
                  <a:pt x="3620258" y="3763981"/>
                </a:cubicBezTo>
                <a:cubicBezTo>
                  <a:pt x="3596667" y="3715365"/>
                  <a:pt x="3630603" y="3842969"/>
                  <a:pt x="3608193" y="3830141"/>
                </a:cubicBezTo>
                <a:cubicBezTo>
                  <a:pt x="3625759" y="3852486"/>
                  <a:pt x="3638965" y="3943841"/>
                  <a:pt x="3616479" y="3951521"/>
                </a:cubicBezTo>
                <a:cubicBezTo>
                  <a:pt x="3607940" y="3994867"/>
                  <a:pt x="3614033" y="4040502"/>
                  <a:pt x="3595498" y="4074157"/>
                </a:cubicBezTo>
                <a:cubicBezTo>
                  <a:pt x="3597477" y="4078342"/>
                  <a:pt x="3598819" y="4082864"/>
                  <a:pt x="3599706" y="4087599"/>
                </a:cubicBezTo>
                <a:lnTo>
                  <a:pt x="3601103" y="4101515"/>
                </a:lnTo>
                <a:lnTo>
                  <a:pt x="3600274" y="4102849"/>
                </a:lnTo>
                <a:cubicBezTo>
                  <a:pt x="3598143" y="4109482"/>
                  <a:pt x="3598077" y="4114144"/>
                  <a:pt x="3598925" y="4117926"/>
                </a:cubicBezTo>
                <a:lnTo>
                  <a:pt x="3600630" y="4121966"/>
                </a:lnTo>
                <a:lnTo>
                  <a:pt x="3600331" y="4132543"/>
                </a:lnTo>
                <a:lnTo>
                  <a:pt x="3601432" y="4154003"/>
                </a:lnTo>
                <a:lnTo>
                  <a:pt x="3600054" y="4157433"/>
                </a:lnTo>
                <a:lnTo>
                  <a:pt x="3599248" y="4188888"/>
                </a:lnTo>
                <a:cubicBezTo>
                  <a:pt x="3598993" y="4188940"/>
                  <a:pt x="3598738" y="4188992"/>
                  <a:pt x="3598484" y="4189044"/>
                </a:cubicBezTo>
                <a:cubicBezTo>
                  <a:pt x="3596754" y="4190111"/>
                  <a:pt x="3595443" y="4192250"/>
                  <a:pt x="3594971" y="4196698"/>
                </a:cubicBezTo>
                <a:cubicBezTo>
                  <a:pt x="3584674" y="4185805"/>
                  <a:pt x="3590455" y="4197885"/>
                  <a:pt x="3589971" y="4211958"/>
                </a:cubicBezTo>
                <a:cubicBezTo>
                  <a:pt x="3573870" y="4198179"/>
                  <a:pt x="3579156" y="4240607"/>
                  <a:pt x="3569135" y="4243705"/>
                </a:cubicBezTo>
                <a:cubicBezTo>
                  <a:pt x="3569142" y="4254351"/>
                  <a:pt x="3568856" y="4265362"/>
                  <a:pt x="3568210" y="4276468"/>
                </a:cubicBezTo>
                <a:lnTo>
                  <a:pt x="3567613" y="4282925"/>
                </a:lnTo>
                <a:cubicBezTo>
                  <a:pt x="3567553" y="4282949"/>
                  <a:pt x="3567492" y="4282974"/>
                  <a:pt x="3567432" y="4282999"/>
                </a:cubicBezTo>
                <a:cubicBezTo>
                  <a:pt x="3566940" y="4284280"/>
                  <a:pt x="3566607" y="4286359"/>
                  <a:pt x="3566464" y="4289697"/>
                </a:cubicBezTo>
                <a:lnTo>
                  <a:pt x="3566526" y="4294698"/>
                </a:lnTo>
                <a:lnTo>
                  <a:pt x="3565367" y="4307225"/>
                </a:lnTo>
                <a:lnTo>
                  <a:pt x="3563841" y="4311164"/>
                </a:lnTo>
                <a:lnTo>
                  <a:pt x="3561610" y="4312189"/>
                </a:lnTo>
                <a:lnTo>
                  <a:pt x="3561734" y="4313408"/>
                </a:lnTo>
                <a:cubicBezTo>
                  <a:pt x="3564537" y="4323096"/>
                  <a:pt x="3569544" y="4327053"/>
                  <a:pt x="3553832" y="4334910"/>
                </a:cubicBezTo>
                <a:cubicBezTo>
                  <a:pt x="3557797" y="4356533"/>
                  <a:pt x="3548502" y="4358433"/>
                  <a:pt x="3542564" y="4385380"/>
                </a:cubicBezTo>
                <a:cubicBezTo>
                  <a:pt x="3547050" y="4398267"/>
                  <a:pt x="3544091" y="4407098"/>
                  <a:pt x="3538724" y="4415150"/>
                </a:cubicBezTo>
                <a:cubicBezTo>
                  <a:pt x="3538633" y="4442707"/>
                  <a:pt x="3529920" y="4465824"/>
                  <a:pt x="3525348" y="4495753"/>
                </a:cubicBezTo>
                <a:cubicBezTo>
                  <a:pt x="3529387" y="4530212"/>
                  <a:pt x="3514579" y="4543935"/>
                  <a:pt x="3509749" y="4575934"/>
                </a:cubicBezTo>
                <a:cubicBezTo>
                  <a:pt x="3519579" y="4606914"/>
                  <a:pt x="3496418" y="4596497"/>
                  <a:pt x="3489779" y="4611927"/>
                </a:cubicBezTo>
                <a:lnTo>
                  <a:pt x="3488856" y="4616508"/>
                </a:lnTo>
                <a:lnTo>
                  <a:pt x="3489486" y="4629163"/>
                </a:lnTo>
                <a:lnTo>
                  <a:pt x="3490242" y="4633947"/>
                </a:lnTo>
                <a:cubicBezTo>
                  <a:pt x="3490570" y="4637233"/>
                  <a:pt x="3490539" y="4639406"/>
                  <a:pt x="3490244" y="4640894"/>
                </a:cubicBezTo>
                <a:lnTo>
                  <a:pt x="3490078" y="4641059"/>
                </a:lnTo>
                <a:lnTo>
                  <a:pt x="3490403" y="4647582"/>
                </a:lnTo>
                <a:cubicBezTo>
                  <a:pt x="3491330" y="4658608"/>
                  <a:pt x="3492590" y="4669354"/>
                  <a:pt x="3494082" y="4679601"/>
                </a:cubicBezTo>
                <a:cubicBezTo>
                  <a:pt x="3484854" y="4687754"/>
                  <a:pt x="3495864" y="4725869"/>
                  <a:pt x="3478421" y="4720918"/>
                </a:cubicBezTo>
                <a:cubicBezTo>
                  <a:pt x="3479918" y="4734712"/>
                  <a:pt x="3487176" y="4743359"/>
                  <a:pt x="3475730" y="4738188"/>
                </a:cubicBezTo>
                <a:cubicBezTo>
                  <a:pt x="3475894" y="4742712"/>
                  <a:pt x="3474928" y="4745450"/>
                  <a:pt x="3473409" y="4747368"/>
                </a:cubicBezTo>
                <a:lnTo>
                  <a:pt x="3472696" y="4747913"/>
                </a:lnTo>
                <a:lnTo>
                  <a:pt x="3476304" y="4778609"/>
                </a:lnTo>
                <a:lnTo>
                  <a:pt x="3475454" y="4782623"/>
                </a:lnTo>
                <a:lnTo>
                  <a:pt x="3479507" y="4802712"/>
                </a:lnTo>
                <a:lnTo>
                  <a:pt x="3480695" y="4813049"/>
                </a:lnTo>
                <a:lnTo>
                  <a:pt x="3482902" y="4816057"/>
                </a:lnTo>
                <a:cubicBezTo>
                  <a:pt x="3484247" y="4819259"/>
                  <a:pt x="3484834" y="4823783"/>
                  <a:pt x="3483703" y="4831270"/>
                </a:cubicBezTo>
                <a:lnTo>
                  <a:pt x="3483090" y="4832984"/>
                </a:lnTo>
                <a:lnTo>
                  <a:pt x="3486378" y="4845654"/>
                </a:lnTo>
                <a:cubicBezTo>
                  <a:pt x="3487893" y="4849755"/>
                  <a:pt x="3489817" y="4853416"/>
                  <a:pt x="3492309" y="4856425"/>
                </a:cubicBezTo>
                <a:cubicBezTo>
                  <a:pt x="3479133" y="4898390"/>
                  <a:pt x="3491371" y="4939174"/>
                  <a:pt x="3489182" y="4985308"/>
                </a:cubicBezTo>
                <a:cubicBezTo>
                  <a:pt x="3492413" y="5037202"/>
                  <a:pt x="3496839" y="5073159"/>
                  <a:pt x="3498182" y="5107346"/>
                </a:cubicBezTo>
                <a:cubicBezTo>
                  <a:pt x="3500266" y="5123329"/>
                  <a:pt x="3506680" y="5240376"/>
                  <a:pt x="3499225" y="5231073"/>
                </a:cubicBezTo>
                <a:cubicBezTo>
                  <a:pt x="3515247" y="5280090"/>
                  <a:pt x="3497607" y="5309911"/>
                  <a:pt x="3504960" y="5364785"/>
                </a:cubicBezTo>
                <a:cubicBezTo>
                  <a:pt x="3487546" y="5393671"/>
                  <a:pt x="3503686" y="5378336"/>
                  <a:pt x="3500486" y="5409009"/>
                </a:cubicBezTo>
                <a:cubicBezTo>
                  <a:pt x="3516561" y="5401350"/>
                  <a:pt x="3491544" y="5446009"/>
                  <a:pt x="3509710" y="5448570"/>
                </a:cubicBezTo>
                <a:cubicBezTo>
                  <a:pt x="3508555" y="5454072"/>
                  <a:pt x="3506859" y="5459319"/>
                  <a:pt x="3505022" y="5464568"/>
                </a:cubicBezTo>
                <a:lnTo>
                  <a:pt x="3504070" y="5467320"/>
                </a:lnTo>
                <a:lnTo>
                  <a:pt x="3503399" y="5478483"/>
                </a:lnTo>
                <a:lnTo>
                  <a:pt x="3499281" y="5481443"/>
                </a:lnTo>
                <a:lnTo>
                  <a:pt x="3499047" y="5616712"/>
                </a:lnTo>
                <a:cubicBezTo>
                  <a:pt x="3502347" y="5628424"/>
                  <a:pt x="3503819" y="5666768"/>
                  <a:pt x="3498775" y="5675291"/>
                </a:cubicBezTo>
                <a:cubicBezTo>
                  <a:pt x="3497984" y="5683547"/>
                  <a:pt x="3500335" y="5692400"/>
                  <a:pt x="3494739" y="5697458"/>
                </a:cubicBezTo>
                <a:cubicBezTo>
                  <a:pt x="3492180" y="5715432"/>
                  <a:pt x="3486290" y="5756597"/>
                  <a:pt x="3483423" y="5783137"/>
                </a:cubicBezTo>
                <a:cubicBezTo>
                  <a:pt x="3491452" y="5796973"/>
                  <a:pt x="3477643" y="5819988"/>
                  <a:pt x="3477532" y="5856699"/>
                </a:cubicBezTo>
                <a:cubicBezTo>
                  <a:pt x="3486776" y="5871818"/>
                  <a:pt x="3477340" y="5881447"/>
                  <a:pt x="3490032" y="5910638"/>
                </a:cubicBezTo>
                <a:cubicBezTo>
                  <a:pt x="3488930" y="5911913"/>
                  <a:pt x="3487924" y="5913488"/>
                  <a:pt x="3487046" y="5915313"/>
                </a:cubicBezTo>
                <a:cubicBezTo>
                  <a:pt x="3481941" y="5925917"/>
                  <a:pt x="3482137" y="5942505"/>
                  <a:pt x="3487484" y="5952365"/>
                </a:cubicBezTo>
                <a:cubicBezTo>
                  <a:pt x="3504666" y="5999029"/>
                  <a:pt x="3505019" y="6042078"/>
                  <a:pt x="3509266" y="6082373"/>
                </a:cubicBezTo>
                <a:cubicBezTo>
                  <a:pt x="3512265" y="6128005"/>
                  <a:pt x="3492950" y="6098121"/>
                  <a:pt x="3509564" y="6154771"/>
                </a:cubicBezTo>
                <a:cubicBezTo>
                  <a:pt x="3503223" y="6161045"/>
                  <a:pt x="3503062" y="6168289"/>
                  <a:pt x="3506404" y="6180433"/>
                </a:cubicBezTo>
                <a:cubicBezTo>
                  <a:pt x="3507378" y="6202614"/>
                  <a:pt x="3491084" y="6201180"/>
                  <a:pt x="3501312" y="6223427"/>
                </a:cubicBezTo>
                <a:cubicBezTo>
                  <a:pt x="3492497" y="6219559"/>
                  <a:pt x="3498753" y="6265580"/>
                  <a:pt x="3489469" y="6255476"/>
                </a:cubicBezTo>
                <a:cubicBezTo>
                  <a:pt x="3481791" y="6270065"/>
                  <a:pt x="3495037" y="6276996"/>
                  <a:pt x="3488398" y="6291462"/>
                </a:cubicBezTo>
                <a:cubicBezTo>
                  <a:pt x="3487099" y="6307679"/>
                  <a:pt x="3497555" y="6282019"/>
                  <a:pt x="3498547" y="6299935"/>
                </a:cubicBezTo>
                <a:cubicBezTo>
                  <a:pt x="3498173" y="6321676"/>
                  <a:pt x="3514193" y="6321381"/>
                  <a:pt x="3494028" y="6338390"/>
                </a:cubicBezTo>
                <a:lnTo>
                  <a:pt x="3486030" y="6396716"/>
                </a:lnTo>
                <a:cubicBezTo>
                  <a:pt x="3491309" y="6409668"/>
                  <a:pt x="3488928" y="6420134"/>
                  <a:pt x="3484103" y="6430386"/>
                </a:cubicBezTo>
                <a:cubicBezTo>
                  <a:pt x="3485763" y="6460632"/>
                  <a:pt x="3478568" y="6488285"/>
                  <a:pt x="3475922" y="6522318"/>
                </a:cubicBezTo>
                <a:cubicBezTo>
                  <a:pt x="3482128" y="6559051"/>
                  <a:pt x="3468277" y="6578006"/>
                  <a:pt x="3465506" y="6614374"/>
                </a:cubicBezTo>
                <a:cubicBezTo>
                  <a:pt x="3478925" y="6650248"/>
                  <a:pt x="3446064" y="6638174"/>
                  <a:pt x="3446789" y="6668768"/>
                </a:cubicBezTo>
                <a:cubicBezTo>
                  <a:pt x="3458869" y="6718505"/>
                  <a:pt x="3435878" y="6667592"/>
                  <a:pt x="3439582" y="6744454"/>
                </a:cubicBezTo>
                <a:cubicBezTo>
                  <a:pt x="3441631" y="6748797"/>
                  <a:pt x="3439393" y="6758101"/>
                  <a:pt x="3436538" y="6757102"/>
                </a:cubicBezTo>
                <a:cubicBezTo>
                  <a:pt x="3437461" y="6773941"/>
                  <a:pt x="3420846" y="6822488"/>
                  <a:pt x="3424061" y="6846522"/>
                </a:cubicBezTo>
                <a:lnTo>
                  <a:pt x="3423032" y="6858000"/>
                </a:lnTo>
                <a:lnTo>
                  <a:pt x="0" y="6858000"/>
                </a:lnTo>
                <a:close/>
              </a:path>
            </a:pathLst>
          </a:custGeom>
        </p:spPr>
      </p:pic>
      <p:sp>
        <p:nvSpPr>
          <p:cNvPr id="3" name="Content Placeholder 2">
            <a:extLst>
              <a:ext uri="{FF2B5EF4-FFF2-40B4-BE49-F238E27FC236}">
                <a16:creationId xmlns:a16="http://schemas.microsoft.com/office/drawing/2014/main" id="{25A9A80F-713B-CA45-81E2-198D33118C9D}"/>
              </a:ext>
            </a:extLst>
          </p:cNvPr>
          <p:cNvSpPr>
            <a:spLocks noGrp="1"/>
          </p:cNvSpPr>
          <p:nvPr>
            <p:ph sz="quarter" idx="4"/>
          </p:nvPr>
        </p:nvSpPr>
        <p:spPr>
          <a:xfrm>
            <a:off x="3754759" y="771662"/>
            <a:ext cx="7937483" cy="5306821"/>
          </a:xfrm>
        </p:spPr>
        <p:txBody>
          <a:bodyPr vert="horz" lIns="91440" tIns="45720" rIns="91440" bIns="45720" rtlCol="0" anchor="t">
            <a:noAutofit/>
          </a:bodyPr>
          <a:lstStyle/>
          <a:p>
            <a:r>
              <a:rPr lang="en-US" sz="2700" b="0" dirty="0">
                <a:solidFill>
                  <a:schemeClr val="tx1"/>
                </a:solidFill>
                <a:effectLst/>
              </a:rPr>
              <a:t>Educate your team</a:t>
            </a:r>
          </a:p>
          <a:p>
            <a:r>
              <a:rPr lang="en-US" sz="2700" dirty="0">
                <a:solidFill>
                  <a:schemeClr val="tx1"/>
                </a:solidFill>
              </a:rPr>
              <a:t>Organizations need to re-evaluate their cybersecurity posture</a:t>
            </a:r>
          </a:p>
          <a:p>
            <a:r>
              <a:rPr lang="en-US" sz="2700" dirty="0">
                <a:solidFill>
                  <a:schemeClr val="tx1"/>
                </a:solidFill>
              </a:rPr>
              <a:t>Have a crisis response plan</a:t>
            </a:r>
          </a:p>
          <a:p>
            <a:r>
              <a:rPr lang="en-US" sz="2700" dirty="0">
                <a:solidFill>
                  <a:schemeClr val="tx1"/>
                </a:solidFill>
              </a:rPr>
              <a:t>Secure the information pipeline</a:t>
            </a:r>
          </a:p>
          <a:p>
            <a:r>
              <a:rPr lang="en-US" sz="2700" dirty="0">
                <a:solidFill>
                  <a:schemeClr val="tx1"/>
                </a:solidFill>
              </a:rPr>
              <a:t>Apply a multidisciplinary approach</a:t>
            </a:r>
          </a:p>
          <a:p>
            <a:r>
              <a:rPr lang="en-US" sz="2700" dirty="0">
                <a:solidFill>
                  <a:schemeClr val="tx1"/>
                </a:solidFill>
              </a:rPr>
              <a:t>Use social media monitoring tools</a:t>
            </a:r>
          </a:p>
          <a:p>
            <a:r>
              <a:rPr lang="en-US" sz="2700" dirty="0">
                <a:solidFill>
                  <a:schemeClr val="tx1"/>
                </a:solidFill>
              </a:rPr>
              <a:t>Practice Good information Hygiene </a:t>
            </a:r>
          </a:p>
          <a:p>
            <a:r>
              <a:rPr lang="en-US" sz="2700" dirty="0">
                <a:solidFill>
                  <a:schemeClr val="tx1"/>
                </a:solidFill>
              </a:rPr>
              <a:t>Implement best practice in Information Governance</a:t>
            </a:r>
          </a:p>
          <a:p>
            <a:r>
              <a:rPr lang="en-US" sz="2700" dirty="0">
                <a:solidFill>
                  <a:schemeClr val="tx1"/>
                </a:solidFill>
              </a:rPr>
              <a:t>Cybersecurity/Forensic Readiness</a:t>
            </a:r>
          </a:p>
          <a:p>
            <a:r>
              <a:rPr lang="en-US" sz="2700" dirty="0">
                <a:solidFill>
                  <a:schemeClr val="tx1"/>
                </a:solidFill>
              </a:rPr>
              <a:t>Need to strengthen regulation</a:t>
            </a:r>
          </a:p>
          <a:p>
            <a:r>
              <a:rPr lang="en-US" sz="2700" dirty="0">
                <a:solidFill>
                  <a:schemeClr val="tx1"/>
                </a:solidFill>
              </a:rPr>
              <a:t>Greater international collaboration</a:t>
            </a:r>
          </a:p>
        </p:txBody>
      </p:sp>
    </p:spTree>
    <p:extLst>
      <p:ext uri="{BB962C8B-B14F-4D97-AF65-F5344CB8AC3E}">
        <p14:creationId xmlns:p14="http://schemas.microsoft.com/office/powerpoint/2010/main" val="17937494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647772A-4160-39EB-B9E6-9586EEB20EA2}"/>
              </a:ext>
            </a:extLst>
          </p:cNvPr>
          <p:cNvSpPr>
            <a:spLocks noGrp="1"/>
          </p:cNvSpPr>
          <p:nvPr>
            <p:ph type="title"/>
          </p:nvPr>
        </p:nvSpPr>
        <p:spPr>
          <a:xfrm>
            <a:off x="1524000" y="4914855"/>
            <a:ext cx="9144000" cy="786703"/>
          </a:xfrm>
        </p:spPr>
        <p:txBody>
          <a:bodyPr vert="horz" lIns="91440" tIns="45720" rIns="91440" bIns="45720" rtlCol="0" anchor="b">
            <a:normAutofit/>
          </a:bodyPr>
          <a:lstStyle/>
          <a:p>
            <a:r>
              <a:rPr lang="en-US" sz="3600" b="1" kern="1200" dirty="0">
                <a:solidFill>
                  <a:schemeClr val="tx1"/>
                </a:solidFill>
                <a:latin typeface="+mj-lt"/>
                <a:ea typeface="+mj-ea"/>
                <a:cs typeface="+mj-cs"/>
              </a:rPr>
              <a:t>THANK YOU</a:t>
            </a:r>
          </a:p>
        </p:txBody>
      </p:sp>
      <p:pic>
        <p:nvPicPr>
          <p:cNvPr id="5" name="Content Placeholder 6" descr="A picture containing text, indoor, person&#10;&#10;Description automatically generated">
            <a:extLst>
              <a:ext uri="{FF2B5EF4-FFF2-40B4-BE49-F238E27FC236}">
                <a16:creationId xmlns:a16="http://schemas.microsoft.com/office/drawing/2014/main" id="{D98AF87F-F5AF-9F8C-F30C-9E3F3A6991CE}"/>
              </a:ext>
            </a:extLst>
          </p:cNvPr>
          <p:cNvPicPr>
            <a:picLocks noChangeAspect="1"/>
          </p:cNvPicPr>
          <p:nvPr/>
        </p:nvPicPr>
        <p:blipFill rotWithShape="1">
          <a:blip r:embed="rId2">
            <a:extLst>
              <a:ext uri="{28A0092B-C50C-407E-A947-70E740481C1C}">
                <a14:useLocalDpi xmlns:a14="http://schemas.microsoft.com/office/drawing/2010/main" val="0"/>
              </a:ext>
            </a:extLst>
          </a:blip>
          <a:srcRect l="23" r="11961" b="3"/>
          <a:stretch/>
        </p:blipFill>
        <p:spPr>
          <a:xfrm>
            <a:off x="20" y="10"/>
            <a:ext cx="6095980" cy="4605671"/>
          </a:xfrm>
          <a:prstGeom prst="rect">
            <a:avLst/>
          </a:prstGeom>
        </p:spPr>
      </p:pic>
      <p:pic>
        <p:nvPicPr>
          <p:cNvPr id="6" name="Picture 5" descr="A picture containing indoor, person, wall, working&#10;&#10;Description automatically generated">
            <a:extLst>
              <a:ext uri="{FF2B5EF4-FFF2-40B4-BE49-F238E27FC236}">
                <a16:creationId xmlns:a16="http://schemas.microsoft.com/office/drawing/2014/main" id="{6E0D1205-6692-5430-2B7F-1CA463B1DD2B}"/>
              </a:ext>
            </a:extLst>
          </p:cNvPr>
          <p:cNvPicPr>
            <a:picLocks noChangeAspect="1"/>
          </p:cNvPicPr>
          <p:nvPr/>
        </p:nvPicPr>
        <p:blipFill rotWithShape="1">
          <a:blip r:embed="rId3">
            <a:extLst>
              <a:ext uri="{28A0092B-C50C-407E-A947-70E740481C1C}">
                <a14:useLocalDpi xmlns:a14="http://schemas.microsoft.com/office/drawing/2010/main" val="0"/>
              </a:ext>
            </a:extLst>
          </a:blip>
          <a:srcRect r="730" b="-2"/>
          <a:stretch/>
        </p:blipFill>
        <p:spPr>
          <a:xfrm>
            <a:off x="6095998" y="10"/>
            <a:ext cx="6096000" cy="4605671"/>
          </a:xfrm>
          <a:prstGeom prst="rect">
            <a:avLst/>
          </a:prstGeom>
        </p:spPr>
      </p:pic>
      <p:grpSp>
        <p:nvGrpSpPr>
          <p:cNvPr id="18" name="Group 13">
            <a:extLst>
              <a:ext uri="{FF2B5EF4-FFF2-40B4-BE49-F238E27FC236}">
                <a16:creationId xmlns:a16="http://schemas.microsoft.com/office/drawing/2014/main" id="{A2A4F5A4-1409-1D21-0242-3FD06D0E874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 y="4543999"/>
            <a:ext cx="12192000" cy="123364"/>
            <a:chOff x="1" y="6737460"/>
            <a:chExt cx="12192000" cy="123364"/>
          </a:xfrm>
        </p:grpSpPr>
        <p:sp>
          <p:nvSpPr>
            <p:cNvPr id="15" name="Rectangle 14">
              <a:extLst>
                <a:ext uri="{FF2B5EF4-FFF2-40B4-BE49-F238E27FC236}">
                  <a16:creationId xmlns:a16="http://schemas.microsoft.com/office/drawing/2014/main" id="{21B05FAC-21CF-D544-5CD5-C4FB65772A6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34320" y="703141"/>
              <a:ext cx="123362" cy="12192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5">
              <a:extLst>
                <a:ext uri="{FF2B5EF4-FFF2-40B4-BE49-F238E27FC236}">
                  <a16:creationId xmlns:a16="http://schemas.microsoft.com/office/drawing/2014/main" id="{993E6EB2-0E8D-3B8D-C520-219B1D4F09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240559" y="4909383"/>
              <a:ext cx="123362" cy="3779520"/>
            </a:xfrm>
            <a:prstGeom prst="rect">
              <a:avLst/>
            </a:prstGeom>
            <a:gradFill>
              <a:gsLst>
                <a:gs pos="19000">
                  <a:schemeClr val="accent5">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TextBox 9">
            <a:extLst>
              <a:ext uri="{FF2B5EF4-FFF2-40B4-BE49-F238E27FC236}">
                <a16:creationId xmlns:a16="http://schemas.microsoft.com/office/drawing/2014/main" id="{F0BE2D4B-331D-B91F-E6AB-BD55170E324D}"/>
              </a:ext>
            </a:extLst>
          </p:cNvPr>
          <p:cNvSpPr txBox="1"/>
          <p:nvPr/>
        </p:nvSpPr>
        <p:spPr>
          <a:xfrm>
            <a:off x="3124198" y="5949050"/>
            <a:ext cx="6019800" cy="723275"/>
          </a:xfrm>
          <a:prstGeom prst="rect">
            <a:avLst/>
          </a:prstGeom>
          <a:noFill/>
        </p:spPr>
        <p:txBody>
          <a:bodyPr wrap="square" rtlCol="0">
            <a:spAutoFit/>
          </a:bodyPr>
          <a:lstStyle/>
          <a:p>
            <a:pPr algn="ctr"/>
            <a:r>
              <a:rPr lang="en-NG" sz="2300" b="1" dirty="0">
                <a:solidFill>
                  <a:schemeClr val="accent1">
                    <a:lumMod val="50000"/>
                  </a:schemeClr>
                </a:solidFill>
              </a:rPr>
              <a:t>Digital Footprints Nig. Ltd</a:t>
            </a:r>
          </a:p>
          <a:p>
            <a:pPr algn="ctr"/>
            <a:r>
              <a:rPr lang="en-NG" dirty="0">
                <a:solidFill>
                  <a:schemeClr val="accent1">
                    <a:lumMod val="50000"/>
                  </a:schemeClr>
                </a:solidFill>
              </a:rPr>
              <a:t>Phone: 09122800800 |Email: info@digitalfootprints.ng</a:t>
            </a:r>
          </a:p>
        </p:txBody>
      </p:sp>
      <p:pic>
        <p:nvPicPr>
          <p:cNvPr id="11" name="Picture 10" descr="A blue and white sign&#10;&#10;Description automatically generated with low confidence">
            <a:extLst>
              <a:ext uri="{FF2B5EF4-FFF2-40B4-BE49-F238E27FC236}">
                <a16:creationId xmlns:a16="http://schemas.microsoft.com/office/drawing/2014/main" id="{D64522BC-4E5A-B8C7-5E55-D4C750DD057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48115" y="3021597"/>
            <a:ext cx="2378995" cy="814806"/>
          </a:xfrm>
          <a:prstGeom prst="rect">
            <a:avLst/>
          </a:prstGeom>
        </p:spPr>
      </p:pic>
    </p:spTree>
    <p:extLst>
      <p:ext uri="{BB962C8B-B14F-4D97-AF65-F5344CB8AC3E}">
        <p14:creationId xmlns:p14="http://schemas.microsoft.com/office/powerpoint/2010/main" val="173811260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igitalGlobe_sb_39_PowerPlugs_Template_mpgx.v17.11.w.potx" id="{8FD8E069-2C0D-47A9-9A01-64E873FA4A11}" vid="{14A472BB-D547-4331-BD6C-E9244A84B2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20888</TotalTime>
  <Words>814</Words>
  <Application>Microsoft Macintosh PowerPoint</Application>
  <PresentationFormat>Widescreen</PresentationFormat>
  <Paragraphs>91</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Calibri</vt:lpstr>
      <vt:lpstr>Calibri Light</vt:lpstr>
      <vt:lpstr>Arial</vt:lpstr>
      <vt:lpstr>Office Theme</vt:lpstr>
      <vt:lpstr>PowerPoint Presentation</vt:lpstr>
      <vt:lpstr>About Dr. Sibe</vt:lpstr>
      <vt:lpstr>OUTLINE</vt:lpstr>
      <vt:lpstr>OPENING LINE…</vt:lpstr>
      <vt:lpstr>BACKGROUND AND CONTEXTUALIZATION - MDM</vt:lpstr>
      <vt:lpstr>FROM NATION STATE ACTORS TO CYBERCRIMINALS</vt:lpstr>
      <vt:lpstr>THE GROWING THREAT OF DISINFORMATION</vt:lpstr>
      <vt:lpstr>GLOBAL COST OF DISINFORMATION</vt:lpstr>
      <vt:lpstr>TOOLS FOR DIS/MISINFORMATION</vt:lpstr>
      <vt:lpstr>THE INTERSECTION OF CYBERSECURITY AND DISINFORMATION</vt:lpstr>
      <vt:lpstr>DISINFORMATION-AS-A-SERVICE</vt:lpstr>
      <vt:lpstr>FIGHTING MDM</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 FOOTPRINTS NIG. LTD</dc:title>
  <dc:creator>Robinson Sibe</dc:creator>
  <cp:lastModifiedBy>Robinson Sibe</cp:lastModifiedBy>
  <cp:revision>88</cp:revision>
  <dcterms:created xsi:type="dcterms:W3CDTF">2021-05-17T05:28:42Z</dcterms:created>
  <dcterms:modified xsi:type="dcterms:W3CDTF">2023-09-11T08:37:12Z</dcterms:modified>
</cp:coreProperties>
</file>